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8" r:id="rId11"/>
    <p:sldId id="269" r:id="rId12"/>
    <p:sldId id="270" r:id="rId13"/>
    <p:sldId id="271" r:id="rId14"/>
    <p:sldId id="272" r:id="rId15"/>
    <p:sldId id="267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29.05.2020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29.05.2020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29.05.2020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СТОП ВИЧ/СПИД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Волонтерское движение </a:t>
            </a:r>
            <a:r>
              <a:rPr lang="ru-RU" dirty="0" err="1" smtClean="0"/>
              <a:t>Стерлитамакского</a:t>
            </a:r>
            <a:r>
              <a:rPr lang="ru-RU" dirty="0" smtClean="0"/>
              <a:t> района (</a:t>
            </a:r>
            <a:r>
              <a:rPr lang="ru-RU" dirty="0" err="1" smtClean="0"/>
              <a:t>Стерлитамакский</a:t>
            </a:r>
            <a:r>
              <a:rPr lang="ru-RU" dirty="0" smtClean="0"/>
              <a:t> район)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92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76672"/>
            <a:ext cx="9175440" cy="6116960"/>
          </a:xfrm>
          <a:prstGeom prst="rect">
            <a:avLst/>
          </a:prstGeom>
        </p:spPr>
      </p:pic>
      <p:pic>
        <p:nvPicPr>
          <p:cNvPr id="3" name="Рисунок 2" descr="49m3DEd9Gm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13779" y="0"/>
            <a:ext cx="1130221" cy="141277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92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Рисунок 2" descr="49m3DEd9Gm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13779" y="0"/>
            <a:ext cx="1130221" cy="141277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80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Рисунок 2" descr="49m3DEd9Gm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13779" y="0"/>
            <a:ext cx="1130221" cy="141277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81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pic>
        <p:nvPicPr>
          <p:cNvPr id="3" name="Рисунок 2" descr="49m3DEd9Gm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13779" y="0"/>
            <a:ext cx="1130221" cy="141277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FpvK3WPCGQ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0"/>
            <a:ext cx="5452070" cy="6858000"/>
          </a:xfrm>
          <a:prstGeom prst="rect">
            <a:avLst/>
          </a:prstGeom>
        </p:spPr>
      </p:pic>
      <p:pic>
        <p:nvPicPr>
          <p:cNvPr id="3" name="Рисунок 2" descr="49m3DEd9Gm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9683" y="-1"/>
            <a:ext cx="1994318" cy="249289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1052736"/>
            <a:ext cx="856895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Цель нашего проекта – просвещение. Чем больше людей знает о ВИЧ-инфекции , о путях передачи, о способах защиты и профилактики, тем здоровее наше молодое поколение. Здоровый образ жизни – вот главный защитник иммунитета.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49m3DEd9Gm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13779" y="5445224"/>
            <a:ext cx="1130221" cy="141277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qGx7k92NR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49m3DEd9Gm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13779" y="0"/>
            <a:ext cx="1130221" cy="141277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nr0MY4sd7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49m3DEd9Gm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13779" y="0"/>
            <a:ext cx="1130221" cy="141277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50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49m3DEd9Gm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13779" y="0"/>
            <a:ext cx="1130221" cy="141277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oyYNGg3jZI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49m3DEd9Gm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13779" y="0"/>
            <a:ext cx="1130221" cy="141277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EkwHqhaGl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20688"/>
            <a:ext cx="9144000" cy="5976664"/>
          </a:xfrm>
          <a:prstGeom prst="rect">
            <a:avLst/>
          </a:prstGeom>
        </p:spPr>
      </p:pic>
      <p:pic>
        <p:nvPicPr>
          <p:cNvPr id="3" name="Рисунок 2" descr="49m3DEd9Gm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13779" y="0"/>
            <a:ext cx="1130221" cy="141277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LUNbR4Fj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49m3DEd9Gm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13779" y="0"/>
            <a:ext cx="1130221" cy="141277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670oFeYFs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49m3DEd9Gm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13779" y="0"/>
            <a:ext cx="1130221" cy="141277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65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5133"/>
            <a:ext cx="9144000" cy="5147733"/>
          </a:xfrm>
          <a:prstGeom prst="rect">
            <a:avLst/>
          </a:prstGeom>
        </p:spPr>
      </p:pic>
      <p:pic>
        <p:nvPicPr>
          <p:cNvPr id="3" name="Рисунок 2" descr="49m3DEd9Gm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13779" y="0"/>
            <a:ext cx="1130221" cy="1412776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56</TotalTime>
  <Words>48</Words>
  <Application>Microsoft Office PowerPoint</Application>
  <PresentationFormat>Экран (4:3)</PresentationFormat>
  <Paragraphs>3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Поток</vt:lpstr>
      <vt:lpstr>СТОП ВИЧ/СПИД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СТОП ВИЧ/СПИД</dc:title>
  <dc:creator>Пк</dc:creator>
  <cp:lastModifiedBy>Пк</cp:lastModifiedBy>
  <cp:revision>7</cp:revision>
  <dcterms:created xsi:type="dcterms:W3CDTF">2018-06-18T09:11:21Z</dcterms:created>
  <dcterms:modified xsi:type="dcterms:W3CDTF">2020-05-29T10:06:02Z</dcterms:modified>
</cp:coreProperties>
</file>