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9" r:id="rId6"/>
    <p:sldId id="270" r:id="rId7"/>
    <p:sldId id="271" r:id="rId8"/>
    <p:sldId id="273" r:id="rId9"/>
    <p:sldId id="272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0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C7C0A2-A89C-47DE-80F1-D7938B0F5D31}" type="datetime1">
              <a:rPr lang="ru-RU" smtClean="0"/>
              <a:t>11.05.2022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BE02CB2-C418-4FC3-8803-A9431037D3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51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8930C-5F57-4844-A431-23A0881DC6EC}" type="datetime1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1737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8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1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9555710-71A9-4E58-A895-98DF89344263}" type="datetime1">
              <a:rPr lang="ru-RU" noProof="0" smtClean="0"/>
              <a:t>11.05.2022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5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2" r:id="rId17"/>
    <p:sldLayoutId id="2147483674" r:id="rId18"/>
    <p:sldLayoutId id="2147483673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Весенний марафон добрых дел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Мбоу</a:t>
            </a:r>
            <a:r>
              <a:rPr lang="ru-RU" dirty="0" smtClean="0"/>
              <a:t> «</a:t>
            </a:r>
            <a:r>
              <a:rPr lang="ru-RU" dirty="0" err="1" smtClean="0"/>
              <a:t>сш</a:t>
            </a:r>
            <a:r>
              <a:rPr lang="ru-RU" dirty="0" smtClean="0"/>
              <a:t> №26 имени А.С. Пушкина»</a:t>
            </a:r>
          </a:p>
          <a:p>
            <a:pPr rtl="0"/>
            <a:r>
              <a:rPr lang="ru-RU" dirty="0" smtClean="0"/>
              <a:t>Участников – 567</a:t>
            </a:r>
          </a:p>
          <a:p>
            <a:pPr rtl="0"/>
            <a:r>
              <a:rPr lang="ru-RU" dirty="0" err="1" smtClean="0"/>
              <a:t>Благополучателей</a:t>
            </a:r>
            <a:r>
              <a:rPr lang="ru-RU" dirty="0" smtClean="0"/>
              <a:t> – 254</a:t>
            </a:r>
          </a:p>
          <a:p>
            <a:pPr rtl="0"/>
            <a:r>
              <a:rPr lang="ru-RU" dirty="0" smtClean="0"/>
              <a:t>2022 год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2" y="728545"/>
            <a:ext cx="5305661" cy="5305661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6" y="2291768"/>
            <a:ext cx="3263503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48" y="524929"/>
            <a:ext cx="6307353" cy="4730514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Уборка территорий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6214" y="1825158"/>
            <a:ext cx="26883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15, 16, 22, 23 апреля началась Декада благоустройства в рамках «Весеннего марафона добрых дел». Волонтеры 10 классов убирали захоронения на ул.Нарвская. Обучающиеся 8а и 10А классов вышли на школьную территорию, пятиклассники А класса собрали все бумаги, бутылки на территории стадиона.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Акция «рука помощи»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1" y="2291768"/>
            <a:ext cx="3263503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12" y="1599142"/>
            <a:ext cx="4884848" cy="3663636"/>
          </a:xfrm>
        </p:spPr>
      </p:pic>
      <p:sp>
        <p:nvSpPr>
          <p:cNvPr id="6" name="TextBox 5"/>
          <p:cNvSpPr txBox="1"/>
          <p:nvPr/>
        </p:nvSpPr>
        <p:spPr>
          <a:xfrm>
            <a:off x="348343" y="1599142"/>
            <a:ext cx="2830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 рамках «Весеннего марафона добрых дел» в нашей школе прошел сбор макулатуры. На вырученные средства закуплены корма для питомцев Смоленского зоопарка.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ветеранов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Обучающиеся нашей школы сделали открытки для ветеранов и тружеников тыла, которые были переданы в Дом Ветеранов.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6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ветеранов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94" y="2677341"/>
            <a:ext cx="4913313" cy="368498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54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ветеранам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53" y="3786389"/>
            <a:ext cx="4186796" cy="2856717"/>
          </a:xfrm>
        </p:spPr>
      </p:pic>
      <p:sp>
        <p:nvSpPr>
          <p:cNvPr id="11" name="TextBox 10"/>
          <p:cNvSpPr txBox="1"/>
          <p:nvPr/>
        </p:nvSpPr>
        <p:spPr>
          <a:xfrm>
            <a:off x="412124" y="1609859"/>
            <a:ext cx="2833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Обучающиеся школы откликнулись на просьбу Совета ветеранов о помощи Савельевой Татьяне Гавриловне, пережившей Великую Отечественную войну малолетним ребёнком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5_TF88997677" id="{B20EB055-FA54-4C27-B716-3EB77E8BFF1E}" vid="{50D2BDE3-78C5-49FC-AA90-D2DC7DC597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D08007-B5F0-4B81-8CE1-43AFAA162CF7}">
  <ds:schemaRefs>
    <ds:schemaRef ds:uri="71af3243-3dd4-4a8d-8c0d-dd76da1f02a5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4D11C4-B5F9-44C2-913E-1DC5DF789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FCA88F-1E96-47BA-9B15-D836743B34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розовом цвете</Template>
  <TotalTime>0</TotalTime>
  <Words>154</Words>
  <Application>Microsoft Office PowerPoint</Application>
  <PresentationFormat>Широкоэкранный</PresentationFormat>
  <Paragraphs>22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Тема Office</vt:lpstr>
      <vt:lpstr>Весенний марафон добрых дел</vt:lpstr>
      <vt:lpstr>Уборка территорий </vt:lpstr>
      <vt:lpstr>Акция «рука помощи»  </vt:lpstr>
      <vt:lpstr>Поздравление ветеранов</vt:lpstr>
      <vt:lpstr>Поздравление ветеранов</vt:lpstr>
      <vt:lpstr>Помощь ветеранам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2022-05-10T17:02:56Z</dcterms:created>
  <dcterms:modified xsi:type="dcterms:W3CDTF">2022-05-11T09:54:07Z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