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>
        <p:scale>
          <a:sx n="50" d="100"/>
          <a:sy n="50" d="100"/>
        </p:scale>
        <p:origin x="2856" y="14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2E7734-86E7-4500-868E-20892372E2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4704D75-4CFF-4323-AD93-6A4F58D7FE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475395C-54F9-490D-BC1C-53B59060F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DADE7-EF1C-4ADE-9638-9C0929B946C1}" type="datetimeFigureOut">
              <a:rPr lang="ru-RU" smtClean="0"/>
              <a:t>12.05.2023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CAACF89-F59D-44B5-8966-E58C9860D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39E7869-50CF-4CEE-9AE0-59ACFA233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9DC59-BA3E-401E-885E-EEF2A027F1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0371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FAD192-E74A-4FB7-97E7-B5FA46FDFC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7F3F09D-BD79-4444-A94F-81EC1C174C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3D8C97E-15F7-4E65-B6F8-63DE4DB73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DADE7-EF1C-4ADE-9638-9C0929B946C1}" type="datetimeFigureOut">
              <a:rPr lang="ru-RU" smtClean="0"/>
              <a:t>12.05.2023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9F1844B-8763-4477-B909-C07ED20F6C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68429BA-61A7-4050-B5EA-9C00841777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9DC59-BA3E-401E-885E-EEF2A027F1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7595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C483EC0-695B-4EE5-9DF2-F4EB15247F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BB398B8-7345-43B0-A007-F6AEA3AC3C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77F95BA-66FC-400F-A425-15D0ADBAD6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DADE7-EF1C-4ADE-9638-9C0929B946C1}" type="datetimeFigureOut">
              <a:rPr lang="ru-RU" smtClean="0"/>
              <a:t>12.05.2023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9A8417-DACC-4EF9-81E2-9E129E2C96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F4272B8-606D-4ACE-9F19-382A68E681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9DC59-BA3E-401E-885E-EEF2A027F1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88346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BD50A9-BA97-40B1-A167-8C9AC762BB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A533AA8-2628-4411-8832-995C791840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0914068-87C2-49DF-91CF-CBD2F2B25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DADE7-EF1C-4ADE-9638-9C0929B946C1}" type="datetimeFigureOut">
              <a:rPr lang="ru-RU" smtClean="0"/>
              <a:t>12.05.2023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9FCC3E1-3F7D-4D6F-AF63-E3525DD9D6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2EFB212-294B-48D3-9CFC-97178DAD89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9DC59-BA3E-401E-885E-EEF2A027F1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5384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54B689-6F31-48C9-9E1A-75105A143A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0D053EF-4C35-496E-BEFF-9E8E44AC9D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5919E38-8D93-4E4E-9FCB-37FB60C20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DADE7-EF1C-4ADE-9638-9C0929B946C1}" type="datetimeFigureOut">
              <a:rPr lang="ru-RU" smtClean="0"/>
              <a:t>12.05.2023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D66B836-BD0F-4F95-85B3-8B2EF8A2E5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B654722-965D-46E5-B9EA-83CC17F84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9DC59-BA3E-401E-885E-EEF2A027F1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50830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AC79DE-95E7-4B8D-98AB-7D70B481C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9FE14BE-09E7-4626-AC44-568C01A4EC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DCEA9DA-9E35-419A-B0DA-AE5489875E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AA26DEF-03D8-423F-8820-DF76ADCE05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DADE7-EF1C-4ADE-9638-9C0929B946C1}" type="datetimeFigureOut">
              <a:rPr lang="ru-RU" smtClean="0"/>
              <a:t>12.05.2023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4D72193-6745-4B0F-8751-668F8555D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7B80741-D64A-4FA6-9D30-51BED8714A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9DC59-BA3E-401E-885E-EEF2A027F1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94031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C4D7C6-32CF-4D9B-80A0-0E784C1E0F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069D047-187A-4126-B917-080043F3B8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779DAA9-6CA5-41C7-9973-A6BE3F958D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4323076-F691-4986-8866-D451C76C67D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E988B4E-382D-47E1-B921-E04D09E27E3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8FA40F5-08A3-4EB2-9E96-11F9FC1518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DADE7-EF1C-4ADE-9638-9C0929B946C1}" type="datetimeFigureOut">
              <a:rPr lang="ru-RU" smtClean="0"/>
              <a:t>12.05.2023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6A9F52A-45C7-4D3F-A30C-EDB66CC370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43414D8-D724-4D46-9724-38FF92820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9DC59-BA3E-401E-885E-EEF2A027F1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18962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01590C-F294-485C-8AE4-927A1CA446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4B3D3BE-4C91-4F24-B3F5-5E763B54ED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DADE7-EF1C-4ADE-9638-9C0929B946C1}" type="datetimeFigureOut">
              <a:rPr lang="ru-RU" smtClean="0"/>
              <a:t>12.05.2023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1FAF6C6-8C99-4500-99CE-9309318DF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B061972-83A7-43EF-82AB-000982621D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9DC59-BA3E-401E-885E-EEF2A027F1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13260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8305035-2104-4A20-A0F6-4E499E411C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DADE7-EF1C-4ADE-9638-9C0929B946C1}" type="datetimeFigureOut">
              <a:rPr lang="ru-RU" smtClean="0"/>
              <a:t>12.05.2023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D380B7B-30B7-48CC-8F80-077DA68CFC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FE64BE5-4B12-42B3-A42A-500E9DB9F3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9DC59-BA3E-401E-885E-EEF2A027F1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01807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49A266-6F53-4361-92C5-26EF9361F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CE1EB71-F2E6-4FD4-A645-B4BA349AD6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18F05AC-5443-4FF8-B6D1-E771E013B8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B99B3C0-8D1B-4A56-9CDD-7631D042DF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DADE7-EF1C-4ADE-9638-9C0929B946C1}" type="datetimeFigureOut">
              <a:rPr lang="ru-RU" smtClean="0"/>
              <a:t>12.05.2023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674C1A2-10F6-4712-809E-8879D40D8D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F102708-9137-4C36-B769-BC3CA4A04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9DC59-BA3E-401E-885E-EEF2A027F1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3185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A70412-1029-4824-8A5E-E4DBC63856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AF30A8A-4536-4D6C-B0AC-20ABA9E47B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F43ABD0-5F5D-43F3-A0B8-C17F943AE3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843AF2F-96DA-4D4A-9F35-25AC3DF6CD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DADE7-EF1C-4ADE-9638-9C0929B946C1}" type="datetimeFigureOut">
              <a:rPr lang="ru-RU" smtClean="0"/>
              <a:t>12.05.2023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0A564C2-201C-41A8-8A37-7D096EA34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113ABDD-D742-4A67-812C-B92043C9C0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9DC59-BA3E-401E-885E-EEF2A027F1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19823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690EE2-0592-4252-ABD6-9217F244CF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E02048-5DA7-4B46-B2C0-2BF5A845BE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B15FB54-7674-475E-9CA6-EC60C9FA02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FDADE7-EF1C-4ADE-9638-9C0929B946C1}" type="datetimeFigureOut">
              <a:rPr lang="ru-RU" smtClean="0"/>
              <a:t>12.05.2023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B87A442-B02A-4CF6-A71E-E4862CB1BD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7286AEC-F829-4864-9787-1DB61D68A3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79DC59-BA3E-401E-885E-EEF2A027F1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4918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F84243-7AE8-4144-BAA9-6EDF78E857D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4B1E732-B8C5-4DDB-8374-CDD6266DC12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AED41D4-DE81-4E76-8653-C22B4B92CE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2393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3DB2A6B-3478-4524-A77F-4170C1199A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1336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2FA5E54-3B8B-485F-BFF0-5BA99E31CB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9650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B1C5CCE-AB87-4678-9B3B-4777C1059A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5527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BB27F7F-EFC1-4326-8469-A2EEDD5710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7122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BA676DC-440A-4607-9DFB-A4443E0743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3587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CD465C4-35DA-4427-93D5-37A97CEDFB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85901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0</Words>
  <Application>Microsoft Office PowerPoint</Application>
  <PresentationFormat>Широкоэкранный</PresentationFormat>
  <Paragraphs>0</Paragraphs>
  <Slides>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Егор Миронов</dc:creator>
  <cp:lastModifiedBy>Егор Миронов</cp:lastModifiedBy>
  <cp:revision>3</cp:revision>
  <dcterms:created xsi:type="dcterms:W3CDTF">2023-04-11T15:24:17Z</dcterms:created>
  <dcterms:modified xsi:type="dcterms:W3CDTF">2023-05-12T11:38:37Z</dcterms:modified>
</cp:coreProperties>
</file>