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38" d="100"/>
          <a:sy n="138" d="100"/>
        </p:scale>
        <p:origin x="84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8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8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Колесникова</dc:creator>
  <cp:lastModifiedBy>1</cp:lastModifiedBy>
  <cp:revision>3</cp:revision>
  <dcterms:created xsi:type="dcterms:W3CDTF">2024-04-18T19:23:11Z</dcterms:created>
  <dcterms:modified xsi:type="dcterms:W3CDTF">2024-05-16T14:57:39Z</dcterms:modified>
</cp:coreProperties>
</file>