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9" r:id="rId2"/>
    <p:sldId id="260" r:id="rId3"/>
    <p:sldId id="262" r:id="rId4"/>
    <p:sldId id="258" r:id="rId5"/>
    <p:sldId id="263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A376E90-CA5B-4034-B45A-F7F54ADCFD48}">
          <p14:sldIdLst/>
        </p14:section>
        <p14:section name="Раздел без заголовка" id="{2D1E2654-426D-4D98-9760-F2F137FA5D21}">
          <p14:sldIdLst>
            <p14:sldId id="259"/>
            <p14:sldId id="260"/>
            <p14:sldId id="262"/>
            <p14:sldId id="258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6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5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12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8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6787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6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85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9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9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6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5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2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22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8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B9FD1-351C-449D-B4E5-F5319F8B7036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EA9E2B1-6A43-4AFD-BFEA-3E5318E89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38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E-MAIL@MAIL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8179" y="4419742"/>
            <a:ext cx="4653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13360" algn="l"/>
              </a:tabLst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Актуальность: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325" y="4879817"/>
            <a:ext cx="10791730" cy="17382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9699" y="0"/>
            <a:ext cx="11912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 – культурный волонтерский проект ГБОУ школа 690 Невский район  город  Санкт – Петербург.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193" y="2334409"/>
            <a:ext cx="9749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Автор 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7732" y="2680599"/>
            <a:ext cx="8849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kern="0" dirty="0" smtClean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- волонтеры)  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2000" b="1" i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Бушкина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Ивановна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kumimoji="0" 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Бидыло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Эдуардовна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Порошина Ольга Геннадьевна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ru-RU" sz="2000" b="1" i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Камбекова</a:t>
            </a:r>
            <a:r>
              <a:rPr 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Вячеславовна</a:t>
            </a: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-2236653"/>
            <a:ext cx="6096000" cy="7437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600" b="1" i="1" dirty="0" smtClean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54A02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ts val="1000"/>
              </a:spcBef>
              <a:buClr>
                <a:srgbClr val="90C226"/>
              </a:buClr>
              <a:buSzPct val="80000"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0037" y="1611517"/>
            <a:ext cx="88452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600" b="1" i="1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</a:t>
            </a:r>
            <a:r>
              <a:rPr lang="ru-RU" sz="1600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2022 – октябрь2023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12.userapi.com/impf/c840627/v840627260/5240/HaOABOPb9q8.jpg?size=878x938&amp;quality=96&amp;sign=255bb64e77965d7784829515ce77993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123" y="776950"/>
            <a:ext cx="1534932" cy="12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6999" y="2241704"/>
            <a:ext cx="3773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Ромащенко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11117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8979" y="107577"/>
            <a:ext cx="5970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1336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проекта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9431" y="630797"/>
            <a:ext cx="6562164" cy="351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945" algn="just">
              <a:spcAft>
                <a:spcPts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Принципиальные основы деятельности </a:t>
            </a:r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педагога: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99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безопасности ребенка;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99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достоверность предлагаемой информации, привлечение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специалистов к составлению сценария, концертных номеров;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99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совместной деятельности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Учитель - учащийся;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241300" lvl="0" indent="-342900" algn="just">
              <a:lnSpc>
                <a:spcPct val="97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308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продуманная, логичная система вовлечения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школьника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концертную, творческую  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деятельность;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75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114300" lvl="0" indent="-342900" algn="just">
              <a:lnSpc>
                <a:spcPct val="97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308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максимальное использование имеющихся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материально -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технических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ресурсов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8945" algn="just">
              <a:lnSpc>
                <a:spcPct val="99000"/>
              </a:lnSpc>
              <a:spcAft>
                <a:spcPts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Принципиальные основы деятельности ребенка: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5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добровольное включение ребенка в разнообразные виды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творческой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99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личных художественных и артистических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способностей ребенка;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социальная значимость деятельности ребенка;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99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5054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положительный результат участия в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творческом проекте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615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sun9-12.userapi.com/impf/c840627/v840627260/5240/HaOABOPb9q8.jpg?size=878x938&amp;quality=96&amp;sign=255bb64e77965d7784829515ce77993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7"/>
            <a:ext cx="3094313" cy="23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72" y="3128790"/>
            <a:ext cx="5398265" cy="892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3" y="4144516"/>
            <a:ext cx="11521440" cy="26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2709" y="1023517"/>
            <a:ext cx="7541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945" algn="just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проекта</a:t>
            </a: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629" y="1608292"/>
            <a:ext cx="8364354" cy="241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8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8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творческой мобильной бригады  для  организации поездок с детскими  концертами в пансионаты для пожилых, реабилитационные центры, школы  (по плану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lnSpc>
                <a:spcPct val="98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8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благотворительных концертов, акций и ярмарок, в поддержку российской армии (по плану).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8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775" y="1608292"/>
            <a:ext cx="3474721" cy="2316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75" y="4148490"/>
            <a:ext cx="3368842" cy="2348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32" y="4148490"/>
            <a:ext cx="3295370" cy="2471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71" y="4237764"/>
            <a:ext cx="3166711" cy="2375033"/>
          </a:xfrm>
          <a:prstGeom prst="rect">
            <a:avLst/>
          </a:prstGeom>
        </p:spPr>
      </p:pic>
      <p:pic>
        <p:nvPicPr>
          <p:cNvPr id="5122" name="Picture 2" descr="https://sun9-12.userapi.com/impf/c840627/v840627260/5240/HaOABOPb9q8.jpg?size=878x938&amp;quality=96&amp;sign=255bb64e77965d7784829515ce77993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" y="86627"/>
            <a:ext cx="1517581" cy="1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8" y="9257"/>
            <a:ext cx="11447800" cy="70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211" y="878186"/>
            <a:ext cx="6319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Прогнозируемые результаты 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6535" y="1602423"/>
            <a:ext cx="9823010" cy="510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реализации данного проекта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у его участников расширится представление  о добровольческой деятельности, они научатся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коммуницировать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 людьми различных социальных категорий, приобретут коммуникативные, организаторские навыки; смогут раскрыть свои творческие способности.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волонтеры сумеют применить полученные знания на практике, используя разнообразные формы и методы проведения массовых мероприятий;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у детей разовьётся интерес к осуществлению  идей добра и красоты, духовного и физического совершенствования;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занятия творчеством снизят риск совершения преступления и к употреблению психотропных веществ;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 вовлечение большого числа детей и подростков школы в активную общественную жизнь;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увеличение числа публикаций и выступлений по пропаганде добровольческого движения;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активное участие в пропаганде ЗОЖ;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снижение заболеваемости детей.  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Мы открыты для сотрудничества со всеми школьными и благотворительными организациями района и города.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400" marR="279400" indent="450850">
              <a:lnSpc>
                <a:spcPct val="96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12.userapi.com/impf/c840627/v840627260/5240/HaOABOPb9q8.jpg?size=878x938&amp;quality=96&amp;sign=255bb64e77965d7784829515ce77993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899" y="173189"/>
            <a:ext cx="1848051" cy="16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1491" y="488887"/>
            <a:ext cx="105236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Способ оценки эффективности реализации проекта: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232" y="1861072"/>
            <a:ext cx="486937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(Анкетирование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беседа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231" y="3376942"/>
            <a:ext cx="4390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336" y="3777053"/>
            <a:ext cx="586291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193149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Санкт – </a:t>
            </a:r>
            <a:r>
              <a:rPr lang="ru-RU" sz="2000" b="1" cap="all" dirty="0" err="1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sz="2000" b="1" cap="all" dirty="0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sz="2000" b="1" cap="all" dirty="0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 район, ул. </a:t>
            </a:r>
            <a:r>
              <a:rPr lang="ru-RU" sz="2000" b="1" cap="all" dirty="0" err="1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Русановская</a:t>
            </a:r>
            <a:r>
              <a:rPr lang="ru-RU" sz="2000" b="1" cap="all" dirty="0">
                <a:solidFill>
                  <a:srgbClr val="E7661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д.15,к.2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b="1" cap="all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E-MAIL@MAIL</a:t>
            </a:r>
            <a:r>
              <a:rPr lang="ru-RU" sz="2000" b="1" cap="all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000" b="1" cap="all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endParaRPr lang="en-US" sz="2000" b="1" cap="all" dirty="0">
              <a:solidFill>
                <a:srgbClr val="54A02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n-US" sz="2000" b="1" cap="all" dirty="0">
                <a:solidFill>
                  <a:srgbClr val="C42F1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romashchenko62@bk.ru</a:t>
            </a:r>
            <a:endParaRPr lang="ru-RU" sz="2000" b="1" cap="all" dirty="0">
              <a:solidFill>
                <a:srgbClr val="C42F1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81" y="4535069"/>
            <a:ext cx="4936203" cy="2199938"/>
          </a:xfrm>
          <a:prstGeom prst="rect">
            <a:avLst/>
          </a:prstGeom>
        </p:spPr>
      </p:pic>
      <p:pic>
        <p:nvPicPr>
          <p:cNvPr id="7170" name="Picture 2" descr="https://sun9-12.userapi.com/impf/c840627/v840627260/5240/HaOABOPb9q8.jpg?size=878x938&amp;quality=96&amp;sign=255bb64e77965d7784829515ce77993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159505"/>
            <a:ext cx="1469304" cy="127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66" y="1108159"/>
            <a:ext cx="6041234" cy="32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424</TotalTime>
  <Words>253</Words>
  <Application>Microsoft Office PowerPoint</Application>
  <PresentationFormat>Широкоэкранный</PresentationFormat>
  <Paragraphs>52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Symbol</vt:lpstr>
      <vt:lpstr>Times New Roman</vt:lpstr>
      <vt:lpstr>Trebuchet MS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Волонтёры культуры</dc:title>
  <dc:creator>Ромащенко</dc:creator>
  <cp:lastModifiedBy> Ромащенко</cp:lastModifiedBy>
  <cp:revision>23</cp:revision>
  <dcterms:created xsi:type="dcterms:W3CDTF">2022-09-05T11:01:47Z</dcterms:created>
  <dcterms:modified xsi:type="dcterms:W3CDTF">2023-04-29T08:48:13Z</dcterms:modified>
</cp:coreProperties>
</file>