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56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1623600" y="1179600"/>
            <a:ext cx="8944800" cy="44988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2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936800" y="4497050"/>
            <a:ext cx="8318400" cy="45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623588" y="1179600"/>
            <a:ext cx="8944800" cy="44988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2222550" y="2013150"/>
            <a:ext cx="7746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3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260920" y="2552675"/>
            <a:ext cx="96702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2567250" y="3877475"/>
            <a:ext cx="7057500" cy="166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>
            <a:spLocks noGrp="1"/>
          </p:cNvSpPr>
          <p:nvPr>
            <p:ph type="pic" idx="2"/>
          </p:nvPr>
        </p:nvSpPr>
        <p:spPr>
          <a:xfrm>
            <a:off x="5296038" y="349375"/>
            <a:ext cx="1599900" cy="1599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4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639600" y="672900"/>
            <a:ext cx="10912800" cy="55122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41575" y="980475"/>
            <a:ext cx="1026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482975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2"/>
          </p:nvPr>
        </p:nvSpPr>
        <p:spPr>
          <a:xfrm>
            <a:off x="4740297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3"/>
          </p:nvPr>
        </p:nvSpPr>
        <p:spPr>
          <a:xfrm>
            <a:off x="1482975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4"/>
          </p:nvPr>
        </p:nvSpPr>
        <p:spPr>
          <a:xfrm>
            <a:off x="4740297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 idx="5"/>
          </p:nvPr>
        </p:nvSpPr>
        <p:spPr>
          <a:xfrm>
            <a:off x="1482975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 idx="6"/>
          </p:nvPr>
        </p:nvSpPr>
        <p:spPr>
          <a:xfrm>
            <a:off x="4740297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 idx="7"/>
          </p:nvPr>
        </p:nvSpPr>
        <p:spPr>
          <a:xfrm>
            <a:off x="1482975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title" idx="8"/>
          </p:nvPr>
        </p:nvSpPr>
        <p:spPr>
          <a:xfrm>
            <a:off x="4740297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9"/>
          </p:nvPr>
        </p:nvSpPr>
        <p:spPr>
          <a:xfrm>
            <a:off x="7997619" y="2707339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3"/>
          </p:nvPr>
        </p:nvSpPr>
        <p:spPr>
          <a:xfrm>
            <a:off x="7997619" y="4597524"/>
            <a:ext cx="2711400" cy="12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title" idx="14"/>
          </p:nvPr>
        </p:nvSpPr>
        <p:spPr>
          <a:xfrm>
            <a:off x="7997619" y="2063000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15"/>
          </p:nvPr>
        </p:nvSpPr>
        <p:spPr>
          <a:xfrm>
            <a:off x="7997619" y="3953185"/>
            <a:ext cx="2711400" cy="6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1623600" y="1179600"/>
            <a:ext cx="8944800" cy="44988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5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/>
          <p:nvPr/>
        </p:nvSpPr>
        <p:spPr>
          <a:xfrm>
            <a:off x="1623600" y="1179600"/>
            <a:ext cx="8944800" cy="44988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401350" y="1950025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2401350" y="41599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>
            <a:off x="629250" y="424800"/>
            <a:ext cx="10933500" cy="60084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6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/>
          <p:nvPr/>
        </p:nvSpPr>
        <p:spPr>
          <a:xfrm>
            <a:off x="629250" y="424800"/>
            <a:ext cx="10933500" cy="60084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590150" y="879750"/>
            <a:ext cx="901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90150" y="2044658"/>
            <a:ext cx="42366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2"/>
          </p:nvPr>
        </p:nvSpPr>
        <p:spPr>
          <a:xfrm>
            <a:off x="6364878" y="2030273"/>
            <a:ext cx="42369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1460400" y="843125"/>
            <a:ext cx="9271200" cy="51180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7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223250" y="152532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2223250" y="2345125"/>
            <a:ext cx="7794000" cy="28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651700" y="1487125"/>
            <a:ext cx="10908300" cy="3933600"/>
          </a:xfrm>
          <a:prstGeom prst="roundRect">
            <a:avLst>
              <a:gd name="adj" fmla="val 8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8" descr="A close-up of a crumpled white paper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8215" y="-26884"/>
            <a:ext cx="1220841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641850" y="1487125"/>
            <a:ext cx="10908300" cy="3933600"/>
          </a:xfrm>
          <a:prstGeom prst="roundRect">
            <a:avLst>
              <a:gd name="adj" fmla="val 88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927150" y="1848600"/>
            <a:ext cx="10337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ubTitle" idx="1"/>
          </p:nvPr>
        </p:nvSpPr>
        <p:spPr>
          <a:xfrm>
            <a:off x="94625" y="46768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4616" y="-18685"/>
            <a:ext cx="6100277" cy="3458646"/>
          </a:xfrm>
          <a:custGeom>
            <a:avLst/>
            <a:gdLst/>
            <a:ahLst/>
            <a:cxnLst/>
            <a:rect l="l" t="t" r="r" b="b"/>
            <a:pathLst>
              <a:path w="6085064" h="3247555" extrusionOk="0">
                <a:moveTo>
                  <a:pt x="0" y="3247555"/>
                </a:moveTo>
                <a:lnTo>
                  <a:pt x="3296760" y="0"/>
                </a:lnTo>
                <a:lnTo>
                  <a:pt x="6080964" y="20502"/>
                </a:lnTo>
                <a:cubicBezTo>
                  <a:pt x="6082331" y="259695"/>
                  <a:pt x="6083697" y="498888"/>
                  <a:pt x="6085064" y="738081"/>
                </a:cubicBezTo>
                <a:lnTo>
                  <a:pt x="0" y="3247555"/>
                </a:lnTo>
                <a:close/>
              </a:path>
            </a:pathLst>
          </a:custGeom>
          <a:solidFill>
            <a:schemeClr val="lt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087109" y="-27323"/>
            <a:ext cx="3304932" cy="3457335"/>
          </a:xfrm>
          <a:custGeom>
            <a:avLst/>
            <a:gdLst/>
            <a:ahLst/>
            <a:cxnLst/>
            <a:rect l="l" t="t" r="r" b="b"/>
            <a:pathLst>
              <a:path w="3288490" h="3231154" extrusionOk="0">
                <a:moveTo>
                  <a:pt x="1365518" y="24444"/>
                </a:moveTo>
                <a:lnTo>
                  <a:pt x="0" y="3231154"/>
                </a:lnTo>
                <a:lnTo>
                  <a:pt x="3288490" y="0"/>
                </a:lnTo>
                <a:lnTo>
                  <a:pt x="1365518" y="24444"/>
                </a:lnTo>
                <a:close/>
              </a:path>
            </a:pathLst>
          </a:cu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6070691" y="-18685"/>
            <a:ext cx="6115489" cy="3458646"/>
          </a:xfrm>
          <a:custGeom>
            <a:avLst/>
            <a:gdLst/>
            <a:ahLst/>
            <a:cxnLst/>
            <a:rect l="l" t="t" r="r" b="b"/>
            <a:pathLst>
              <a:path w="6085064" h="3247555" extrusionOk="0">
                <a:moveTo>
                  <a:pt x="0" y="3247555"/>
                </a:moveTo>
                <a:lnTo>
                  <a:pt x="3296760" y="0"/>
                </a:lnTo>
                <a:lnTo>
                  <a:pt x="6080964" y="20502"/>
                </a:lnTo>
                <a:cubicBezTo>
                  <a:pt x="6082331" y="259695"/>
                  <a:pt x="6083697" y="498888"/>
                  <a:pt x="6085064" y="738081"/>
                </a:cubicBezTo>
                <a:lnTo>
                  <a:pt x="0" y="3247555"/>
                </a:lnTo>
                <a:close/>
              </a:path>
            </a:pathLst>
          </a:cu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6087111" y="762917"/>
            <a:ext cx="6107249" cy="2681325"/>
          </a:xfrm>
          <a:custGeom>
            <a:avLst/>
            <a:gdLst/>
            <a:ahLst/>
            <a:cxnLst/>
            <a:rect l="l" t="t" r="r" b="b"/>
            <a:pathLst>
              <a:path w="6076865" h="2517676" extrusionOk="0">
                <a:moveTo>
                  <a:pt x="0" y="2497174"/>
                </a:moveTo>
                <a:lnTo>
                  <a:pt x="6076865" y="0"/>
                </a:lnTo>
                <a:cubicBezTo>
                  <a:pt x="6074131" y="839225"/>
                  <a:pt x="6071398" y="1678451"/>
                  <a:pt x="6068664" y="2517676"/>
                </a:cubicBezTo>
                <a:lnTo>
                  <a:pt x="0" y="2497174"/>
                </a:lnTo>
                <a:close/>
              </a:path>
            </a:pathLst>
          </a:custGeom>
          <a:solidFill>
            <a:schemeClr val="accent6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 flipH="1">
            <a:off x="2804027" y="-14366"/>
            <a:ext cx="3296761" cy="3458011"/>
          </a:xfrm>
          <a:custGeom>
            <a:avLst/>
            <a:gdLst/>
            <a:ahLst/>
            <a:cxnLst/>
            <a:rect l="l" t="t" r="r" b="b"/>
            <a:pathLst>
              <a:path w="3296761" h="3239355" extrusionOk="0">
                <a:moveTo>
                  <a:pt x="1353148" y="16402"/>
                </a:moveTo>
                <a:lnTo>
                  <a:pt x="0" y="3239355"/>
                </a:lnTo>
                <a:lnTo>
                  <a:pt x="3296761" y="0"/>
                </a:lnTo>
                <a:lnTo>
                  <a:pt x="1353148" y="16402"/>
                </a:lnTo>
                <a:close/>
              </a:path>
            </a:pathLst>
          </a:cu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 flipH="1">
            <a:off x="4079" y="762917"/>
            <a:ext cx="6076865" cy="2681325"/>
          </a:xfrm>
          <a:custGeom>
            <a:avLst/>
            <a:gdLst/>
            <a:ahLst/>
            <a:cxnLst/>
            <a:rect l="l" t="t" r="r" b="b"/>
            <a:pathLst>
              <a:path w="6076865" h="2517676" extrusionOk="0">
                <a:moveTo>
                  <a:pt x="0" y="2497174"/>
                </a:moveTo>
                <a:lnTo>
                  <a:pt x="6076865" y="0"/>
                </a:lnTo>
                <a:cubicBezTo>
                  <a:pt x="6074131" y="839225"/>
                  <a:pt x="6071398" y="1678451"/>
                  <a:pt x="6068664" y="2517676"/>
                </a:cubicBezTo>
                <a:lnTo>
                  <a:pt x="0" y="2497174"/>
                </a:lnTo>
                <a:close/>
              </a:path>
            </a:pathLst>
          </a:cu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4728490" y="1"/>
            <a:ext cx="1369550" cy="3429954"/>
          </a:xfrm>
          <a:custGeom>
            <a:avLst/>
            <a:gdLst/>
            <a:ahLst/>
            <a:cxnLst/>
            <a:rect l="l" t="t" r="r" b="b"/>
            <a:pathLst>
              <a:path w="1369550" h="3243455" extrusionOk="0">
                <a:moveTo>
                  <a:pt x="0" y="0"/>
                </a:moveTo>
                <a:lnTo>
                  <a:pt x="1369550" y="0"/>
                </a:lnTo>
                <a:lnTo>
                  <a:pt x="1369550" y="324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 flipH="1">
            <a:off x="6089515" y="-589"/>
            <a:ext cx="1369550" cy="3429954"/>
          </a:xfrm>
          <a:custGeom>
            <a:avLst/>
            <a:gdLst/>
            <a:ahLst/>
            <a:cxnLst/>
            <a:rect l="l" t="t" r="r" b="b"/>
            <a:pathLst>
              <a:path w="1369550" h="3243455" extrusionOk="0">
                <a:moveTo>
                  <a:pt x="0" y="0"/>
                </a:moveTo>
                <a:lnTo>
                  <a:pt x="1369550" y="0"/>
                </a:lnTo>
                <a:lnTo>
                  <a:pt x="1369550" y="324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 rot="10800000">
            <a:off x="2799959" y="3425769"/>
            <a:ext cx="3304932" cy="3449257"/>
          </a:xfrm>
          <a:custGeom>
            <a:avLst/>
            <a:gdLst/>
            <a:ahLst/>
            <a:cxnLst/>
            <a:rect l="l" t="t" r="r" b="b"/>
            <a:pathLst>
              <a:path w="3288490" h="3231154" extrusionOk="0">
                <a:moveTo>
                  <a:pt x="1365518" y="24444"/>
                </a:moveTo>
                <a:lnTo>
                  <a:pt x="0" y="3231154"/>
                </a:lnTo>
                <a:lnTo>
                  <a:pt x="3288490" y="0"/>
                </a:lnTo>
                <a:lnTo>
                  <a:pt x="1365518" y="24444"/>
                </a:lnTo>
                <a:close/>
              </a:path>
            </a:pathLst>
          </a:cu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 rot="10800000">
            <a:off x="5820" y="3415861"/>
            <a:ext cx="6115489" cy="3450527"/>
          </a:xfrm>
          <a:custGeom>
            <a:avLst/>
            <a:gdLst/>
            <a:ahLst/>
            <a:cxnLst/>
            <a:rect l="l" t="t" r="r" b="b"/>
            <a:pathLst>
              <a:path w="6085064" h="3247555" extrusionOk="0">
                <a:moveTo>
                  <a:pt x="0" y="3247555"/>
                </a:moveTo>
                <a:lnTo>
                  <a:pt x="3296760" y="0"/>
                </a:lnTo>
                <a:lnTo>
                  <a:pt x="6080964" y="20502"/>
                </a:lnTo>
                <a:cubicBezTo>
                  <a:pt x="6082331" y="259695"/>
                  <a:pt x="6083697" y="498888"/>
                  <a:pt x="6085064" y="738081"/>
                </a:cubicBezTo>
                <a:lnTo>
                  <a:pt x="0" y="3247555"/>
                </a:lnTo>
                <a:close/>
              </a:path>
            </a:pathLst>
          </a:cu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 rot="10800000">
            <a:off x="-2360" y="3412068"/>
            <a:ext cx="6107249" cy="2675031"/>
          </a:xfrm>
          <a:custGeom>
            <a:avLst/>
            <a:gdLst/>
            <a:ahLst/>
            <a:cxnLst/>
            <a:rect l="l" t="t" r="r" b="b"/>
            <a:pathLst>
              <a:path w="6076865" h="2517676" extrusionOk="0">
                <a:moveTo>
                  <a:pt x="0" y="2497174"/>
                </a:moveTo>
                <a:lnTo>
                  <a:pt x="6076865" y="0"/>
                </a:lnTo>
                <a:cubicBezTo>
                  <a:pt x="6074131" y="839225"/>
                  <a:pt x="6071398" y="1678451"/>
                  <a:pt x="6068664" y="2517676"/>
                </a:cubicBezTo>
                <a:lnTo>
                  <a:pt x="0" y="2497174"/>
                </a:lnTo>
                <a:close/>
              </a:path>
            </a:pathLst>
          </a:custGeom>
          <a:solidFill>
            <a:schemeClr val="accent6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 flipH="1">
            <a:off x="6091213" y="3412156"/>
            <a:ext cx="3296761" cy="3449913"/>
          </a:xfrm>
          <a:custGeom>
            <a:avLst/>
            <a:gdLst/>
            <a:ahLst/>
            <a:cxnLst/>
            <a:rect l="l" t="t" r="r" b="b"/>
            <a:pathLst>
              <a:path w="3296761" h="3239355" extrusionOk="0">
                <a:moveTo>
                  <a:pt x="1353148" y="16402"/>
                </a:moveTo>
                <a:lnTo>
                  <a:pt x="0" y="3239355"/>
                </a:lnTo>
                <a:lnTo>
                  <a:pt x="3296761" y="0"/>
                </a:lnTo>
                <a:lnTo>
                  <a:pt x="1353148" y="16402"/>
                </a:lnTo>
                <a:close/>
              </a:path>
            </a:pathLst>
          </a:cu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 rot="10800000" flipH="1">
            <a:off x="6087107" y="3415861"/>
            <a:ext cx="6100277" cy="3450527"/>
          </a:xfrm>
          <a:custGeom>
            <a:avLst/>
            <a:gdLst/>
            <a:ahLst/>
            <a:cxnLst/>
            <a:rect l="l" t="t" r="r" b="b"/>
            <a:pathLst>
              <a:path w="6085064" h="3247555" extrusionOk="0">
                <a:moveTo>
                  <a:pt x="0" y="3247555"/>
                </a:moveTo>
                <a:lnTo>
                  <a:pt x="3296760" y="0"/>
                </a:lnTo>
                <a:lnTo>
                  <a:pt x="6080964" y="20502"/>
                </a:lnTo>
                <a:cubicBezTo>
                  <a:pt x="6082331" y="259695"/>
                  <a:pt x="6083697" y="498888"/>
                  <a:pt x="6085064" y="738081"/>
                </a:cubicBezTo>
                <a:lnTo>
                  <a:pt x="0" y="3247555"/>
                </a:lnTo>
                <a:close/>
              </a:path>
            </a:pathLst>
          </a:custGeom>
          <a:solidFill>
            <a:schemeClr val="lt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 rot="10800000" flipH="1">
            <a:off x="6111056" y="3412068"/>
            <a:ext cx="6076865" cy="2675031"/>
          </a:xfrm>
          <a:custGeom>
            <a:avLst/>
            <a:gdLst/>
            <a:ahLst/>
            <a:cxnLst/>
            <a:rect l="l" t="t" r="r" b="b"/>
            <a:pathLst>
              <a:path w="6076865" h="2517676" extrusionOk="0">
                <a:moveTo>
                  <a:pt x="0" y="2509839"/>
                </a:moveTo>
                <a:lnTo>
                  <a:pt x="6076865" y="0"/>
                </a:lnTo>
                <a:cubicBezTo>
                  <a:pt x="6074131" y="839225"/>
                  <a:pt x="6071398" y="1678451"/>
                  <a:pt x="6068664" y="2517676"/>
                </a:cubicBezTo>
                <a:lnTo>
                  <a:pt x="0" y="2509839"/>
                </a:lnTo>
                <a:close/>
              </a:path>
            </a:pathLst>
          </a:cu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 rot="10800000">
            <a:off x="6093960" y="3434060"/>
            <a:ext cx="1369550" cy="3413736"/>
          </a:xfrm>
          <a:custGeom>
            <a:avLst/>
            <a:gdLst/>
            <a:ahLst/>
            <a:cxnLst/>
            <a:rect l="l" t="t" r="r" b="b"/>
            <a:pathLst>
              <a:path w="1369550" h="3243455" extrusionOk="0">
                <a:moveTo>
                  <a:pt x="0" y="0"/>
                </a:moveTo>
                <a:lnTo>
                  <a:pt x="1369550" y="0"/>
                </a:lnTo>
                <a:lnTo>
                  <a:pt x="1369550" y="324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 rot="10800000" flipH="1">
            <a:off x="4732935" y="3434650"/>
            <a:ext cx="1369550" cy="3413736"/>
          </a:xfrm>
          <a:custGeom>
            <a:avLst/>
            <a:gdLst/>
            <a:ahLst/>
            <a:cxnLst/>
            <a:rect l="l" t="t" r="r" b="b"/>
            <a:pathLst>
              <a:path w="1369550" h="3243455" extrusionOk="0">
                <a:moveTo>
                  <a:pt x="0" y="0"/>
                </a:moveTo>
                <a:lnTo>
                  <a:pt x="1369550" y="0"/>
                </a:lnTo>
                <a:lnTo>
                  <a:pt x="1369550" y="324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●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○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■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●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○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■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●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dika"/>
              <a:buChar char="○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ndika"/>
              <a:buChar char="■"/>
              <a:defRPr sz="18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1936800" y="4497050"/>
            <a:ext cx="8318400" cy="45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</a:t>
            </a:r>
            <a:r>
              <a:rPr lang="ru-RU" dirty="0" smtClean="0"/>
              <a:t>. Красноселькуп</a:t>
            </a:r>
            <a:endParaRPr dirty="0"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2222550" y="2013150"/>
            <a:ext cx="7746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dk2"/>
                </a:solidFill>
              </a:rPr>
              <a:t>Муниципальное учреждение «Центр молодежных инициатив»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1260920" y="2552675"/>
            <a:ext cx="96702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Молодежный центр в с. Красноселькуп активно занимается добровольческой деятельностью. Есть местное отделение Волонтеров Победы, волонтерское движение «Равный поможет равному». Каждый год ряды волонтеров пополняют новые ребята. Волонтеры помогают пожилым людям, принимают участие в мероприятиях, организуют мероприятия, активно ведут жизнь добровольца. На данный момент в ВД «Равный поможет равному» состоит 40 ребят.</a:t>
            </a:r>
            <a:endParaRPr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вный поможет равному преза\7iKyDT47E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4" y="941793"/>
            <a:ext cx="3546393" cy="47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авный поможет равному преза\KZxDuinIVr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7" y="941793"/>
            <a:ext cx="3441101" cy="47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Равный поможет равному преза\uLyXoPxcj9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48" y="941793"/>
            <a:ext cx="3339109" cy="47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авный поможет равному преза\9Ke7YRb62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7" y="1674710"/>
            <a:ext cx="4338067" cy="32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авный поможет равному преза\Fx4j1EQ1rq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91" y="1674710"/>
            <a:ext cx="5090845" cy="32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авный поможет равному преза\AX9SwybXa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2" y="1027018"/>
            <a:ext cx="7267698" cy="48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авный поможет равному преза\Jdv0sD_6a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0" y="1686503"/>
            <a:ext cx="4670686" cy="35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авный поможет равному преза\MkcLFYpfmx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58" y="1686503"/>
            <a:ext cx="4598504" cy="35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авный поможет равному преза\ysgFXuPMy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7" y="640650"/>
            <a:ext cx="6757116" cy="30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Равный поможет равному преза\SHEwrdWrwB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50" y="2778785"/>
            <a:ext cx="4552764" cy="34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Равный поможет равному преза\txo3kmdAX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95" y="3811981"/>
            <a:ext cx="4520720" cy="25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6BB590"/>
      </a:dk2>
      <a:lt2>
        <a:srgbClr val="4D9FA5"/>
      </a:lt2>
      <a:accent1>
        <a:srgbClr val="6373B9"/>
      </a:accent1>
      <a:accent2>
        <a:srgbClr val="C06CC2"/>
      </a:accent2>
      <a:accent3>
        <a:srgbClr val="EB83A6"/>
      </a:accent3>
      <a:accent4>
        <a:srgbClr val="ED873B"/>
      </a:accent4>
      <a:accent5>
        <a:srgbClr val="F2B836"/>
      </a:accent5>
      <a:accent6>
        <a:srgbClr val="A4BC7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Office PowerPoint</Application>
  <PresentationFormat>Произвольный</PresentationFormat>
  <Paragraphs>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SlidesMania</vt:lpstr>
      <vt:lpstr>Муниципальное учреждение «Центр молодежных инициатив»</vt:lpstr>
      <vt:lpstr>Молодежный центр в с. Красноселькуп активно занимается добровольческой деятельностью. Есть местное отделение Волонтеров Победы, волонтерское движение «Равный поможет равному». Каждый год ряды волонтеров пополняют новые ребята. Волонтеры помогают пожилым людям, принимают участие в мероприятиях, организуют мероприятия, активно ведут жизнь добровольца. На данный момент в ВД «Равный поможет равному» состоит 40 ребят.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«Центр молодежных инициатив»</dc:title>
  <cp:lastModifiedBy>Admin</cp:lastModifiedBy>
  <cp:revision>2</cp:revision>
  <dcterms:modified xsi:type="dcterms:W3CDTF">2023-07-12T13:12:41Z</dcterms:modified>
</cp:coreProperties>
</file>