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94" autoAdjust="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МУНИЦАЛЬНОЕ БЮДЖЕТНОЕ УЧРЕЖДЕНИЕ ДОМ ДЕТСКОГО ТВОРЧЕСТВА Г.О ВОРОТЫНСКИЙ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23" y="3717032"/>
            <a:ext cx="5424751" cy="269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521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538736" cy="102339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ОСНОВНЫЕ НАПРАВЛЕНИЯ В ВОЛОНТЕРСТВЕ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Пропаганда </a:t>
            </a:r>
            <a:r>
              <a:rPr lang="ru-RU" dirty="0"/>
              <a:t>ЗОЖ</a:t>
            </a:r>
          </a:p>
          <a:p>
            <a:r>
              <a:rPr lang="ru-RU" dirty="0"/>
              <a:t>Экологическое</a:t>
            </a:r>
          </a:p>
          <a:p>
            <a:r>
              <a:rPr lang="ru-RU" dirty="0" smtClean="0"/>
              <a:t>Патриотическое</a:t>
            </a:r>
            <a:endParaRPr lang="ru-RU" dirty="0"/>
          </a:p>
          <a:p>
            <a:r>
              <a:rPr lang="ru-RU" dirty="0"/>
              <a:t>Социальное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Мы в ВК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Адрес: </a:t>
            </a:r>
            <a:r>
              <a:rPr lang="ru-RU" dirty="0" err="1" smtClean="0"/>
              <a:t>р.п</a:t>
            </a:r>
            <a:r>
              <a:rPr lang="ru-RU" dirty="0" smtClean="0"/>
              <a:t>. Воротынец ул. Демьяна Бедного д.5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92696"/>
            <a:ext cx="3096344" cy="275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44140"/>
            <a:ext cx="18002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969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484784"/>
            <a:ext cx="384042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37370"/>
            <a:ext cx="2376264" cy="178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1" y="4080241"/>
            <a:ext cx="3304703" cy="247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5936" y="4941168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Акция «От волонтеров с любовью»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372200" y="4630241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Мероприятие для детей с ОВЗ «В поисках нового года»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131840" y="2060848"/>
            <a:ext cx="1080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Мастер –класс для воспитанников СРЦН «</a:t>
            </a:r>
            <a:r>
              <a:rPr lang="ru-RU" sz="1400" dirty="0" err="1" smtClean="0"/>
              <a:t>Фенечка</a:t>
            </a:r>
            <a:r>
              <a:rPr lang="ru-RU" sz="1400" dirty="0" smtClean="0"/>
              <a:t> дружбы»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429536"/>
            <a:ext cx="1265689" cy="112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240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Пропаганда ЗОЖ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6057"/>
            <a:ext cx="3302496" cy="24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56" y="1340768"/>
            <a:ext cx="3868688" cy="191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50" y="3906366"/>
            <a:ext cx="3596630" cy="269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709" y="4077072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Спортивное мероприятие ля воспитанников СРЦН «Здорово быть здоровым»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3429000"/>
            <a:ext cx="3236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Проект «Секреты здоровья»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544522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Акция «СТОП. ВИЧ.СПИД»</a:t>
            </a:r>
            <a:endParaRPr lang="ru-RU" sz="1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42" y="5143271"/>
            <a:ext cx="12684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957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2927847" cy="219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0" y="1484784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3104773" cy="232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4653136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Субботники </a:t>
            </a:r>
          </a:p>
          <a:p>
            <a:pPr algn="ctr"/>
            <a:r>
              <a:rPr lang="ru-RU" sz="3200" dirty="0" smtClean="0"/>
              <a:t>в </a:t>
            </a:r>
            <a:r>
              <a:rPr lang="ru-RU" sz="3200" dirty="0" err="1" smtClean="0"/>
              <a:t>р.п</a:t>
            </a:r>
            <a:r>
              <a:rPr lang="ru-RU" sz="3200" dirty="0" smtClean="0"/>
              <a:t>. Воротынец</a:t>
            </a:r>
            <a:endParaRPr lang="ru-RU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21815"/>
            <a:ext cx="12684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973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Патриотическое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28" y="1412776"/>
            <a:ext cx="30243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2915477" cy="218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3"/>
            <a:ext cx="2915477" cy="218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9912" y="2204864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Акция «Георгиевская ленточка»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635896" y="4394001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«День пионерии»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084168" y="573325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Акция «Защитим Память Героев»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83" y="5136556"/>
            <a:ext cx="12684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80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39513" y="1643600"/>
            <a:ext cx="1584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Волонтерский форум «Вектор Добра»</a:t>
            </a:r>
            <a:endParaRPr lang="ru-RU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6" y="3573016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9952" y="4509120"/>
            <a:ext cx="1332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Проект «Школа вожатого – новичка»</a:t>
            </a:r>
            <a:endParaRPr lang="ru-RU" sz="1600" dirty="0"/>
          </a:p>
        </p:txBody>
      </p:sp>
      <p:pic>
        <p:nvPicPr>
          <p:cNvPr id="6148" name="Picture 4" descr="C:\Users\User\Downloads\e1c3204c-f365-1928-2946-43f3d0f465c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557" y="836712"/>
            <a:ext cx="3816424" cy="21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41057" y="3895329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Новогодний проект «Новогодний секрет Деда Мороза»</a:t>
            </a:r>
            <a:endParaRPr lang="ru-RU" sz="16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6326"/>
            <a:ext cx="2304256" cy="204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1417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339</TotalTime>
  <Words>128</Words>
  <Application>Microsoft Office PowerPoint</Application>
  <PresentationFormat>Экран (4:3)</PresentationFormat>
  <Paragraphs>30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Ясность</vt:lpstr>
      <vt:lpstr>МУНИЦАЛЬНОЕ БЮДЖЕТНОЕ УЧРЕЖДЕНИЕ ДОМ ДЕТСКОГО ТВОРЧЕСТВА Г.О ВОРОТЫНСКИЙ</vt:lpstr>
      <vt:lpstr>ОСНОВНЫЕ НАПРАВЛЕНИЯ В ВОЛОНТЕРСТВЕ</vt:lpstr>
      <vt:lpstr>Социальное волонтерство</vt:lpstr>
      <vt:lpstr>Пропаганда ЗОЖ</vt:lpstr>
      <vt:lpstr>Экологическое волонтерство</vt:lpstr>
      <vt:lpstr>Патриотическое волонтерство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МУНИЦАЛЬНОЕ БЮДЖЕТНОЕ УЧРЕЖДЕНИЕ ДОМ ДЕТСКОГО ТВОРЧЕСТВА Г.О ВОРОТЫНСКИЙ</dc:title>
  <dc:creator>User</dc:creator>
  <cp:lastModifiedBy>User</cp:lastModifiedBy>
  <cp:revision>15</cp:revision>
  <dcterms:created xsi:type="dcterms:W3CDTF">2023-02-02T08:40:14Z</dcterms:created>
  <dcterms:modified xsi:type="dcterms:W3CDTF">2023-02-04T09:04:35Z</dcterms:modified>
</cp:coreProperties>
</file>