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06" r:id="rId4"/>
    <p:sldId id="308" r:id="rId5"/>
    <p:sldId id="309" r:id="rId6"/>
    <p:sldId id="310" r:id="rId7"/>
    <p:sldId id="284" r:id="rId8"/>
    <p:sldId id="312" r:id="rId9"/>
    <p:sldId id="314" r:id="rId10"/>
    <p:sldId id="313" r:id="rId11"/>
    <p:sldId id="307" r:id="rId12"/>
    <p:sldId id="315" r:id="rId13"/>
    <p:sldId id="311" r:id="rId14"/>
    <p:sldId id="316" r:id="rId15"/>
    <p:sldId id="281" r:id="rId16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2F2F2"/>
    <a:srgbClr val="660066"/>
    <a:srgbClr val="E86EDF"/>
    <a:srgbClr val="000066"/>
    <a:srgbClr val="80008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0"/>
  </p:normalViewPr>
  <p:slideViewPr>
    <p:cSldViewPr>
      <p:cViewPr>
        <p:scale>
          <a:sx n="110" d="100"/>
          <a:sy n="110" d="100"/>
        </p:scale>
        <p:origin x="-402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F9612-2E72-431B-AEB4-5D63D0420BA0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CF6FC-CC21-468E-B52E-8857ADF08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9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F01C-A013-47D4-AB0A-703539C0C11A}" type="datetime1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8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DEF7-4286-47DB-9669-670714C662EB}" type="datetime1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1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283E-6659-4FB4-8223-1FC57A4E6EA0}" type="datetime1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9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3A404-174F-4521-8063-E226407CD796}" type="datetime1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7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978B-EF78-4F2C-BB64-E4AC9CE638CC}" type="datetime1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7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5662-88FA-499B-B627-7C12027277E3}" type="datetime1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4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1AB5-CE50-481A-A54E-D67FE9ED0DF7}" type="datetime1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8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B120-0237-4E2E-9F95-7CA463229EFF}" type="datetime1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0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477BC-202D-4259-9D8C-46EAB49A7EE7}" type="datetime1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A7CCE-37DD-4A9E-91D8-E14664EA891F}" type="datetime1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3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666F-4A3C-4539-B94E-04BD7C7E0527}" type="datetime1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8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34FD-F7F5-4B19-8882-571295416511}" type="datetime1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D51D9-9138-4145-8401-44841744C4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1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mg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47BEEF-6714-482E-9E9D-4B389DE1D04C}"/>
              </a:ext>
            </a:extLst>
          </p:cNvPr>
          <p:cNvSpPr txBox="1"/>
          <p:nvPr/>
        </p:nvSpPr>
        <p:spPr>
          <a:xfrm>
            <a:off x="4550090" y="1110608"/>
            <a:ext cx="3897833" cy="2923867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r>
              <a:rPr lang="ru-RU" sz="2400" b="1" dirty="0" smtClean="0">
                <a:ln w="0"/>
                <a:solidFill>
                  <a:srgbClr val="F2F2F2"/>
                </a:solidFill>
              </a:rPr>
              <a:t>филиал</a:t>
            </a:r>
          </a:p>
          <a:p>
            <a:r>
              <a:rPr lang="ru-RU" sz="2800" b="1" dirty="0" smtClean="0">
                <a:ln w="0"/>
                <a:solidFill>
                  <a:srgbClr val="F2F2F2"/>
                </a:solidFill>
              </a:rPr>
              <a:t>РЕСУРСНЫЙ </a:t>
            </a:r>
            <a:r>
              <a:rPr lang="ru-RU" sz="2800" b="1" dirty="0">
                <a:ln w="0"/>
                <a:solidFill>
                  <a:srgbClr val="F2F2F2"/>
                </a:solidFill>
              </a:rPr>
              <a:t>ЦЕНТР </a:t>
            </a:r>
          </a:p>
          <a:p>
            <a:r>
              <a:rPr lang="ru-RU" sz="2800" b="1" dirty="0">
                <a:ln w="0"/>
                <a:solidFill>
                  <a:srgbClr val="F2F2F2"/>
                </a:solidFill>
              </a:rPr>
              <a:t>ДОБРОВОЛЬЧЕСТВА</a:t>
            </a:r>
          </a:p>
          <a:p>
            <a:r>
              <a:rPr lang="ru-RU" sz="2800" b="1" dirty="0">
                <a:ln w="0"/>
                <a:solidFill>
                  <a:srgbClr val="F2F2F2"/>
                </a:solidFill>
              </a:rPr>
              <a:t>АРХАНГЕЛЬСКОЙ </a:t>
            </a:r>
            <a:r>
              <a:rPr lang="ru-RU" sz="2800" b="1" dirty="0" smtClean="0">
                <a:ln w="0"/>
                <a:solidFill>
                  <a:srgbClr val="F2F2F2"/>
                </a:solidFill>
              </a:rPr>
              <a:t>ОБЛАСТИ</a:t>
            </a:r>
          </a:p>
          <a:p>
            <a:r>
              <a:rPr lang="ru-RU" sz="2400" b="1" dirty="0" smtClean="0">
                <a:ln w="0"/>
                <a:solidFill>
                  <a:srgbClr val="F2F2F2"/>
                </a:solidFill>
              </a:rPr>
              <a:t>города КОТЛАС</a:t>
            </a:r>
            <a:r>
              <a:rPr lang="ru-RU" sz="2400" b="1" dirty="0">
                <a:ln w="0"/>
                <a:solidFill>
                  <a:srgbClr val="002060"/>
                </a:solidFill>
              </a:rPr>
              <a:t/>
            </a:r>
            <a:br>
              <a:rPr lang="ru-RU" sz="2400" b="1" dirty="0">
                <a:ln w="0"/>
                <a:solidFill>
                  <a:srgbClr val="002060"/>
                </a:solidFill>
              </a:rPr>
            </a:br>
            <a:endParaRPr lang="ru-RU" sz="2400" b="1" dirty="0">
              <a:ln w="0"/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1</a:t>
            </a:fld>
            <a:endParaRPr lang="ru-RU"/>
          </a:p>
        </p:txBody>
      </p:sp>
      <p:pic>
        <p:nvPicPr>
          <p:cNvPr id="1026" name="Picture 2" descr="C:\Users\User\Downloads\Logo_Kotl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00" y="-6441"/>
            <a:ext cx="1993191" cy="13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ownloads\ilovepdf_images-extracted\img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5" y="1203598"/>
            <a:ext cx="3532931" cy="239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cns0nFEo1HCq0JxcnrbhLCPBABst3uKX6cvTKxi9FR9FXbmhDk4Wg228nWdr1dni4vV7gYNTdVxX2TrtkPLQsV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03" y="1274001"/>
            <a:ext cx="3393374" cy="225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4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10</a:t>
            </a:fld>
            <a:endParaRPr lang="ru-RU"/>
          </a:p>
        </p:txBody>
      </p:sp>
      <p:pic>
        <p:nvPicPr>
          <p:cNvPr id="15" name="Picture 2" descr="C:\Users\User\Downloads\Logo_Kotl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48" y="3867894"/>
            <a:ext cx="1616413" cy="10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Добро.Центры_page-0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0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2A9425EA-A462-4245-BB13-78E5A9C96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4438" r="1417" b="-5076"/>
          <a:stretch/>
        </p:blipFill>
        <p:spPr>
          <a:xfrm rot="10800000">
            <a:off x="-1606562" y="2743776"/>
            <a:ext cx="11109842" cy="56020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A9425EA-A462-4245-BB13-78E5A9C96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4438" r="1417" b="-5076"/>
          <a:stretch/>
        </p:blipFill>
        <p:spPr>
          <a:xfrm>
            <a:off x="-2196752" y="-2252786"/>
            <a:ext cx="12314024" cy="4032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25219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Резиденты ФИЛИАЛА в Котласе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11</a:t>
            </a:fld>
            <a:endParaRPr lang="ru-RU" dirty="0"/>
          </a:p>
        </p:txBody>
      </p:sp>
      <p:pic>
        <p:nvPicPr>
          <p:cNvPr id="18" name="Picture 2" descr="C:\Users\User\Downloads\Logo_Kotl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2636"/>
            <a:ext cx="1042917" cy="70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555776" y="1417907"/>
            <a:ext cx="2659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25 человек: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уровень «новичок» - 12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уровень «опытный» - 8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уровень «</a:t>
            </a:r>
            <a:r>
              <a:rPr lang="ru-RU" b="1" dirty="0" err="1" smtClean="0">
                <a:solidFill>
                  <a:srgbClr val="002060"/>
                </a:solidFill>
              </a:rPr>
              <a:t>тим</a:t>
            </a:r>
            <a:r>
              <a:rPr lang="ru-RU" b="1" dirty="0" smtClean="0">
                <a:solidFill>
                  <a:srgbClr val="002060"/>
                </a:solidFill>
              </a:rPr>
              <a:t> лидер» - 5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ownloads\free-icon-customer-671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3" y="1094728"/>
            <a:ext cx="1846686" cy="184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User\Desktop\img1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26" y="3671543"/>
            <a:ext cx="5540003" cy="106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948358" y="3723878"/>
            <a:ext cx="4849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 Филиала нет задачи набрать и работать с большим количеством </a:t>
            </a:r>
            <a:r>
              <a:rPr lang="ru-RU" b="1" dirty="0" err="1" smtClean="0">
                <a:solidFill>
                  <a:schemeClr val="bg1"/>
                </a:solidFill>
              </a:rPr>
              <a:t>волонтеров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Это не </a:t>
            </a:r>
            <a:r>
              <a:rPr lang="ru-RU" b="1" dirty="0" err="1" smtClean="0">
                <a:solidFill>
                  <a:schemeClr val="bg1"/>
                </a:solidFill>
              </a:rPr>
              <a:t>волонтерский</a:t>
            </a:r>
            <a:r>
              <a:rPr lang="ru-RU" b="1" dirty="0" smtClean="0">
                <a:solidFill>
                  <a:schemeClr val="bg1"/>
                </a:solidFill>
              </a:rPr>
              <a:t> центр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2A9425EA-A462-4245-BB13-78E5A9C96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4438" r="1417" b="-5076"/>
          <a:stretch/>
        </p:blipFill>
        <p:spPr>
          <a:xfrm rot="10800000">
            <a:off x="-1606562" y="2743776"/>
            <a:ext cx="11109842" cy="56020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A9425EA-A462-4245-BB13-78E5A9C96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4438" r="1417" b="-5076"/>
          <a:stretch/>
        </p:blipFill>
        <p:spPr>
          <a:xfrm>
            <a:off x="-2196752" y="-2252786"/>
            <a:ext cx="12314024" cy="4032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25219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Обучение в ФИЛИАЛЕ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12</a:t>
            </a:fld>
            <a:endParaRPr lang="ru-RU" dirty="0"/>
          </a:p>
        </p:txBody>
      </p:sp>
      <p:pic>
        <p:nvPicPr>
          <p:cNvPr id="18" name="Picture 2" descr="C:\Users\User\Downloads\Logo_Kotl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2636"/>
            <a:ext cx="1042917" cy="70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ownloads\KEBYuP0_07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71550"/>
            <a:ext cx="3350288" cy="25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IPkDRWBTWo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7734"/>
            <a:ext cx="3558940" cy="266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jB4GyweCun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11" y="964621"/>
            <a:ext cx="3579685" cy="26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1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ownloads\2d0ezS9SFI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51526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2A9425EA-A462-4245-BB13-78E5A9C96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4438" r="1417" b="-5076"/>
          <a:stretch/>
        </p:blipFill>
        <p:spPr>
          <a:xfrm rot="10800000">
            <a:off x="-1606562" y="2743776"/>
            <a:ext cx="11109842" cy="56020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A9425EA-A462-4245-BB13-78E5A9C96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4438" r="1417" b="-5076"/>
          <a:stretch/>
        </p:blipFill>
        <p:spPr>
          <a:xfrm>
            <a:off x="-2196752" y="-2252786"/>
            <a:ext cx="12314024" cy="4032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25219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События. Акции. Мероприятия. (планово)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13</a:t>
            </a:fld>
            <a:endParaRPr lang="ru-RU" dirty="0"/>
          </a:p>
        </p:txBody>
      </p:sp>
      <p:pic>
        <p:nvPicPr>
          <p:cNvPr id="18" name="Picture 2" descr="C:\Users\User\Downloads\Logo_Kotla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2636"/>
            <a:ext cx="1042917" cy="70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gDkAqKxhL_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146" y="750218"/>
            <a:ext cx="3765030" cy="250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iFe09x5R4E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7614"/>
            <a:ext cx="3337541" cy="250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287524" y="483518"/>
            <a:ext cx="856895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ПАРТНЁРЫ, СПОНСОРЫ, ДРУЗЬЯ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User\Downloads\2022\Logotip_MTs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512533"/>
            <a:ext cx="1440160" cy="113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ownloads\2022\logo_sportkomit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522" y="2697421"/>
            <a:ext cx="2520280" cy="23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ownloads\2022\лого Правит А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348615"/>
            <a:ext cx="1320750" cy="134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ser\Downloads\avc_logo_dark_sho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173"/>
            <a:ext cx="1213247" cy="12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User\Downloads\2022\logo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07" y="3077083"/>
            <a:ext cx="1509613" cy="15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C:\Users\User\Downloads\i_EVvNysx-300x3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982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C:\Users\User\Downloads\xxh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42" y="1348615"/>
            <a:ext cx="1265806" cy="126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Users\User\Downloads\5d643b41cb255d5895bcffd0f22035c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1" y="1356438"/>
            <a:ext cx="1437079" cy="143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Pu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9822"/>
            <a:ext cx="1308135" cy="126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93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C9C675-D94D-4DEC-ABA4-A9EC6CD698AF}"/>
              </a:ext>
            </a:extLst>
          </p:cNvPr>
          <p:cNvSpPr txBox="1"/>
          <p:nvPr/>
        </p:nvSpPr>
        <p:spPr>
          <a:xfrm>
            <a:off x="1916220" y="267494"/>
            <a:ext cx="5311560" cy="64632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105290"/>
                </a:solidFill>
                <a:latin typeface="+mj-lt"/>
              </a:rPr>
              <a:t>Спасибо за внимание!</a:t>
            </a:r>
            <a:endParaRPr lang="ru-RU" sz="3600" b="1" dirty="0">
              <a:solidFill>
                <a:srgbClr val="105290"/>
              </a:solidFill>
              <a:latin typeface="+mj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15</a:t>
            </a:fld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2811EABF-808B-4F8E-B112-2DB50610D6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8" y="2536880"/>
            <a:ext cx="243851" cy="24385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2549FCAD-7123-41CC-8D60-850BA93913B7}"/>
              </a:ext>
            </a:extLst>
          </p:cNvPr>
          <p:cNvSpPr/>
          <p:nvPr/>
        </p:nvSpPr>
        <p:spPr>
          <a:xfrm>
            <a:off x="865676" y="2519123"/>
            <a:ext cx="19061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Маяковского, 35,  1 этаж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User\Downloads\3f3d3a9684ab65c2f85ea3bb07a3561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2" y="887835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ownloads\838eb5fedf9d36c0dc7d119bb70d16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55" y="2807733"/>
            <a:ext cx="1647965" cy="164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ownloads\8cfb76c8af04b72de1096c55862ae51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4" y="1579893"/>
            <a:ext cx="432048" cy="3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er\Downloads\___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4" y="3489949"/>
            <a:ext cx="504056" cy="2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ownloads\MpcL8i4f0RBs0M65HNDRzdTx5A-ybvinBYGVpGxGDgn_g50q1pna5pvl-PwFMwKbca2KqcoREcYy45Q1n5a-SU5Z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5044"/>
            <a:ext cx="3364417" cy="336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19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539552" y="1059582"/>
            <a:ext cx="8208912" cy="23042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Филиал некоммерческой организации, которая осуществляет </a:t>
            </a:r>
            <a:r>
              <a:rPr lang="ru-RU" sz="2000" dirty="0"/>
              <a:t>полный комплекс информационных, консультационных, методических услуг организациям и гражданам в сфере добровольческой (волонтерской) деятельности в соответствии с задачами социально-экономического развития регионального и федерального уровня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4569"/>
            <a:ext cx="71202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Филиал </a:t>
            </a:r>
            <a:r>
              <a:rPr lang="ru-RU" sz="3200" b="1" dirty="0" smtClean="0">
                <a:solidFill>
                  <a:srgbClr val="002060"/>
                </a:solidFill>
              </a:rPr>
              <a:t>РЕСУРСНЫЙ </a:t>
            </a:r>
            <a:r>
              <a:rPr lang="ru-RU" sz="3200" b="1" dirty="0">
                <a:solidFill>
                  <a:srgbClr val="002060"/>
                </a:solidFill>
              </a:rPr>
              <a:t>ЦЕНТР 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ДОБРОВОЛЬЧЕСТВА АРХАНГЕЛЬСКОЙ </a:t>
            </a:r>
            <a:r>
              <a:rPr lang="ru-RU" b="1" dirty="0" smtClean="0">
                <a:solidFill>
                  <a:srgbClr val="002060"/>
                </a:solidFill>
              </a:rPr>
              <a:t>ОБЛАСТИ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2</a:t>
            </a:fld>
            <a:endParaRPr lang="ru-RU"/>
          </a:p>
        </p:txBody>
      </p:sp>
      <p:pic>
        <p:nvPicPr>
          <p:cNvPr id="7" name="Picture 2" descr="C:\Users\User\Downloads\Logo_Kotl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8529"/>
            <a:ext cx="1993191" cy="135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1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26" y="3671543"/>
            <a:ext cx="5540003" cy="106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37366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МИССИЯ: </a:t>
            </a:r>
            <a:r>
              <a:rPr lang="ru-RU" dirty="0">
                <a:solidFill>
                  <a:schemeClr val="bg1"/>
                </a:solidFill>
              </a:rPr>
              <a:t>интегрировать добровольческое движение в стратегию социально-экономического развития региона</a:t>
            </a:r>
          </a:p>
        </p:txBody>
      </p:sp>
    </p:spTree>
    <p:extLst>
      <p:ext uri="{BB962C8B-B14F-4D97-AF65-F5344CB8AC3E}">
        <p14:creationId xmlns:p14="http://schemas.microsoft.com/office/powerpoint/2010/main" val="157008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A9425EA-A462-4245-BB13-78E5A9C96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4438" r="1417" b="-5076"/>
          <a:stretch/>
        </p:blipFill>
        <p:spPr>
          <a:xfrm rot="10800000">
            <a:off x="-4088044" y="2849910"/>
            <a:ext cx="16026295" cy="52480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25219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основные </a:t>
            </a:r>
            <a:r>
              <a:rPr lang="ru-RU" sz="3600" b="1" dirty="0" smtClean="0">
                <a:solidFill>
                  <a:srgbClr val="002060"/>
                </a:solidFill>
              </a:rPr>
              <a:t>ФУНКЦИИ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3</a:t>
            </a:fld>
            <a:endParaRPr lang="ru-RU" dirty="0"/>
          </a:p>
        </p:txBody>
      </p:sp>
      <p:pic>
        <p:nvPicPr>
          <p:cNvPr id="2051" name="Picture 3" descr="C:\Users\User\Downloads\free-icon-success-45998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7595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free-icon-presentation-459967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15" y="293000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free-icon-news-report-459967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28585"/>
            <a:ext cx="864095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free-icon-teamwork-459989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3179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ownloads\free-icon-target-45998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47433"/>
            <a:ext cx="931168" cy="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07214" y="1376477"/>
            <a:ext cx="1612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повышение компетенций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42986" y="1267595"/>
            <a:ext cx="1872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взаимодействие </a:t>
            </a:r>
            <a:r>
              <a:rPr lang="ru-RU" b="1" dirty="0" err="1" smtClean="0">
                <a:solidFill>
                  <a:srgbClr val="002060"/>
                </a:solidFill>
              </a:rPr>
              <a:t>волонтеров</a:t>
            </a:r>
            <a:r>
              <a:rPr lang="ru-RU" b="1" dirty="0" smtClean="0">
                <a:solidFill>
                  <a:srgbClr val="002060"/>
                </a:solidFill>
              </a:rPr>
              <a:t> и организаций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94326" y="1337466"/>
            <a:ext cx="1612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инфо поддержка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13543" y="2931790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Популяризация добровольчества в МО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24128" y="2931790"/>
            <a:ext cx="2894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Внедрение федеральных и региональных программ, проектов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6" name="Picture 8" descr="C:\Users\User\Desktop\img19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0"/>
            <a:ext cx="3698875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ownloads\Logo_Kotla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26" y="3879478"/>
            <a:ext cx="1616413" cy="10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63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2A9425EA-A462-4245-BB13-78E5A9C96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4438" r="1417" b="-5076"/>
          <a:stretch/>
        </p:blipFill>
        <p:spPr>
          <a:xfrm rot="10800000">
            <a:off x="-540568" y="3507854"/>
            <a:ext cx="11109842" cy="36381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A9425EA-A462-4245-BB13-78E5A9C96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14438" r="1417" b="-5076"/>
          <a:stretch/>
        </p:blipFill>
        <p:spPr>
          <a:xfrm>
            <a:off x="-2196752" y="-2252786"/>
            <a:ext cx="12314024" cy="4032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829255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ОТКРЫТИЕ ФИЛИАЛА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РЦДАО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4</a:t>
            </a:fld>
            <a:endParaRPr lang="ru-RU" dirty="0"/>
          </a:p>
        </p:txBody>
      </p:sp>
      <p:pic>
        <p:nvPicPr>
          <p:cNvPr id="18" name="Picture 2" descr="C:\Users\User\Downloads\Logo_Kotl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5490"/>
            <a:ext cx="1616413" cy="10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ownloads\ljg-32kaSOgwtDZEl1vS62vAUxyxTS9Gjlndo7DXe47cLQbFoHcmRb6xnYKj1NWM6z2gLWpIxsjTw1izh1QOj1S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456" y="123478"/>
            <a:ext cx="4253307" cy="264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ownloads\LyiHdHigAmgAHdN8A9KWYXRgBQegI6yQl0ItK-fKpX-rXrlsa8ax_C25ejP1iuWf3lkHQTtY7nY8P7u62SWFjuM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2787774"/>
            <a:ext cx="3528392" cy="23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wnloads\dO2yxwF3ZTfvKTu0sND3SDgTcRRv9cCIBazg3fr8X9Sr4Il4Zi57olozWAp7rVevw24BZeeCuJdg4z9g9VDM5nf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774"/>
            <a:ext cx="3491880" cy="233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70629" y="1198587"/>
            <a:ext cx="14711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2 ноября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2022 </a:t>
            </a:r>
            <a:r>
              <a:rPr lang="ru-RU" sz="2400" b="1" dirty="0">
                <a:solidFill>
                  <a:srgbClr val="002060"/>
                </a:solidFill>
              </a:rPr>
              <a:t>года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1667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5</a:t>
            </a:fld>
            <a:endParaRPr lang="ru-RU"/>
          </a:p>
        </p:txBody>
      </p:sp>
      <p:pic>
        <p:nvPicPr>
          <p:cNvPr id="15" name="Picture 2" descr="C:\Users\User\Downloads\Logo_Kotl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48" y="3867894"/>
            <a:ext cx="1616413" cy="10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Prezentatsia_platformy_DOBRO_RF_dlya_regionalnykh_predstaviteley_page-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47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Users\User\Desktop\img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321" y="212177"/>
            <a:ext cx="5756048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6</a:t>
            </a:fld>
            <a:endParaRPr lang="ru-RU"/>
          </a:p>
        </p:txBody>
      </p:sp>
      <p:pic>
        <p:nvPicPr>
          <p:cNvPr id="8194" name="Picture 2" descr="C:\Users\User\Downloads\zB663bbRYWbxrzT18sgV7MoHmmHlREHaNuVtEluKqqBVgxin6m6XBwsN9OIkUWz-XGj-y0ZlYfWwO6KzoWqX7jt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" y="51470"/>
            <a:ext cx="3024336" cy="513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2913" y="1173981"/>
            <a:ext cx="535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Волонтёрские часы в книжке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09616" y="309509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2F2F2"/>
                </a:solidFill>
              </a:rPr>
              <a:t>ЧТО ЭТО ДАЁТ:</a:t>
            </a:r>
            <a:endParaRPr lang="ru-RU" sz="4000" b="1" dirty="0">
              <a:solidFill>
                <a:srgbClr val="F2F2F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1421" y="1649784"/>
            <a:ext cx="535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Волонтёрское </a:t>
            </a:r>
            <a:r>
              <a:rPr lang="ru-RU" sz="2400" b="1" dirty="0" err="1" smtClean="0">
                <a:solidFill>
                  <a:srgbClr val="002060"/>
                </a:solidFill>
              </a:rPr>
              <a:t>комьюнити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0186" y="2111449"/>
            <a:ext cx="5351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Бонусы программы мобильности волонтёров от АВЦ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00185" y="2944564"/>
            <a:ext cx="535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Развитие </a:t>
            </a:r>
            <a:r>
              <a:rPr lang="en-US" sz="2400" b="1" dirty="0" smtClean="0">
                <a:solidFill>
                  <a:srgbClr val="002060"/>
                </a:solidFill>
              </a:rPr>
              <a:t>soft-skills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186" y="3443490"/>
            <a:ext cx="535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Мерч</a:t>
            </a:r>
            <a:r>
              <a:rPr lang="ru-RU" sz="2400" b="1" dirty="0" smtClean="0">
                <a:solidFill>
                  <a:srgbClr val="002060"/>
                </a:solidFill>
              </a:rPr>
              <a:t>, благодарности, признание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09616" y="3982293"/>
            <a:ext cx="535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и многое другое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8195" name="Picture 3" descr="C:\Users\User\Downloads\free-icon-reputation-7740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24793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wnloads\free-icon-optimization-7740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25173"/>
            <a:ext cx="354910" cy="3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ownloads\free-icon-king-7740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6927"/>
            <a:ext cx="36004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ownloads\free-icon-speedometer-77405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723" y="2994139"/>
            <a:ext cx="349785" cy="34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ownloads\free-icon-like-77409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19" y="3521787"/>
            <a:ext cx="346202" cy="34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3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521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НАПРАВЛЕНИЯ работы филиала в добровольчестве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User\Downloads\free-icon-earth-77619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761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free-icon-volunteer-776199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96" y="1357066"/>
            <a:ext cx="1493264" cy="149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free-icon-volunteer-77620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75377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ownloads\free-icon-placeholder-776207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90932"/>
            <a:ext cx="1499962" cy="149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9755" y="3219822"/>
            <a:ext cx="2135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экологическое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8669" y="3219822"/>
            <a:ext cx="1813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событийное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55082" y="3218648"/>
            <a:ext cx="1778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социальное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90275" y="3219822"/>
            <a:ext cx="1871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урбанистика</a:t>
            </a:r>
            <a:endParaRPr lang="ru-RU" sz="2400" dirty="0"/>
          </a:p>
        </p:txBody>
      </p:sp>
      <p:pic>
        <p:nvPicPr>
          <p:cNvPr id="15" name="Picture 2" descr="C:\Users\User\Downloads\Logo_Kotla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48" y="3867894"/>
            <a:ext cx="1616413" cy="10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2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8</a:t>
            </a:fld>
            <a:endParaRPr lang="ru-RU"/>
          </a:p>
        </p:txBody>
      </p:sp>
      <p:pic>
        <p:nvPicPr>
          <p:cNvPr id="15" name="Picture 2" descr="C:\Users\User\Downloads\Logo_Kotl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48" y="3867894"/>
            <a:ext cx="1616413" cy="10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Добро.Центры_page-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9720" cy="514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67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D51D9-9138-4145-8401-44841744C4BF}" type="slidenum">
              <a:rPr lang="ru-RU" smtClean="0"/>
              <a:t>9</a:t>
            </a:fld>
            <a:endParaRPr lang="ru-RU"/>
          </a:p>
        </p:txBody>
      </p:sp>
      <p:pic>
        <p:nvPicPr>
          <p:cNvPr id="15" name="Picture 2" descr="C:\Users\User\Downloads\Logo_Kotl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48" y="3867894"/>
            <a:ext cx="1616413" cy="10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Добро.Центры_page-0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180512" cy="516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06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201</Words>
  <Application>Microsoft Office PowerPoint</Application>
  <PresentationFormat>Экран (16:9)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Orlov</dc:creator>
  <cp:lastModifiedBy>User</cp:lastModifiedBy>
  <cp:revision>153</cp:revision>
  <cp:lastPrinted>2019-04-26T10:52:37Z</cp:lastPrinted>
  <dcterms:created xsi:type="dcterms:W3CDTF">2017-12-01T17:52:36Z</dcterms:created>
  <dcterms:modified xsi:type="dcterms:W3CDTF">2023-04-10T09:30:14Z</dcterms:modified>
</cp:coreProperties>
</file>