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Муниципальное бюджетное общеобразовательное учреждение средняя общеобразовательная школа №3 г. Цимлянска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Добровольческий отряд</a:t>
            </a:r>
          </a:p>
          <a:p>
            <a:r>
              <a:rPr lang="ru-RU" sz="2800" dirty="0" smtClean="0"/>
              <a:t>«Волонтеры»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08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1828"/>
            <a:ext cx="8886850" cy="66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3"/>
            <a:ext cx="4176464" cy="5568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22445"/>
            <a:ext cx="529208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8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1" y="65306"/>
            <a:ext cx="5820139" cy="4365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1944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18" y="-19297"/>
            <a:ext cx="5940152" cy="4455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" y="3243823"/>
            <a:ext cx="4782040" cy="35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414"/>
            <a:ext cx="8956952" cy="65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0"/>
            <a:ext cx="9144000" cy="6550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8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17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Муниципальное бюджетное общеобразовательное учреждение средняя общеобразовательная школа №3 г. Цимлянска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№3 г. Цимлянска </dc:title>
  <dc:creator>user</dc:creator>
  <cp:lastModifiedBy>user</cp:lastModifiedBy>
  <cp:revision>3</cp:revision>
  <dcterms:created xsi:type="dcterms:W3CDTF">2023-10-20T09:32:53Z</dcterms:created>
  <dcterms:modified xsi:type="dcterms:W3CDTF">2023-10-23T05:27:20Z</dcterms:modified>
</cp:coreProperties>
</file>