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_5299296_91108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5299435_911147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5299692_911177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5303406_91191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5303494_911926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5303570_911936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_5303638_91194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1</cp:revision>
  <dcterms:created xsi:type="dcterms:W3CDTF">2023-01-24T06:09:41Z</dcterms:created>
  <dcterms:modified xsi:type="dcterms:W3CDTF">2023-01-24T06:16:15Z</dcterms:modified>
</cp:coreProperties>
</file>