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74EA-096F-47BF-8C77-7BE6BCDA37E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468C-1133-4674-924E-1FAD9598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5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74EA-096F-47BF-8C77-7BE6BCDA37E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468C-1133-4674-924E-1FAD9598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4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74EA-096F-47BF-8C77-7BE6BCDA37E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468C-1133-4674-924E-1FAD9598E87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431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74EA-096F-47BF-8C77-7BE6BCDA37E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468C-1133-4674-924E-1FAD9598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058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74EA-096F-47BF-8C77-7BE6BCDA37E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468C-1133-4674-924E-1FAD9598E8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647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74EA-096F-47BF-8C77-7BE6BCDA37E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468C-1133-4674-924E-1FAD9598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64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74EA-096F-47BF-8C77-7BE6BCDA37E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468C-1133-4674-924E-1FAD9598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46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74EA-096F-47BF-8C77-7BE6BCDA37E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468C-1133-4674-924E-1FAD9598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6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74EA-096F-47BF-8C77-7BE6BCDA37E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468C-1133-4674-924E-1FAD9598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45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74EA-096F-47BF-8C77-7BE6BCDA37E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468C-1133-4674-924E-1FAD9598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7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74EA-096F-47BF-8C77-7BE6BCDA37E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468C-1133-4674-924E-1FAD9598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8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74EA-096F-47BF-8C77-7BE6BCDA37E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468C-1133-4674-924E-1FAD9598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3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74EA-096F-47BF-8C77-7BE6BCDA37E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468C-1133-4674-924E-1FAD9598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74EA-096F-47BF-8C77-7BE6BCDA37E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468C-1133-4674-924E-1FAD9598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7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74EA-096F-47BF-8C77-7BE6BCDA37E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468C-1133-4674-924E-1FAD9598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74EA-096F-47BF-8C77-7BE6BCDA37E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468C-1133-4674-924E-1FAD9598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2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C74EA-096F-47BF-8C77-7BE6BCDA37E9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B2468C-1133-4674-924E-1FAD9598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4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449" y="128016"/>
            <a:ext cx="7964423" cy="160934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«Наше Наследие: </a:t>
            </a:r>
            <a:r>
              <a:rPr lang="ru-RU" dirty="0">
                <a:solidFill>
                  <a:srgbClr val="FF0000"/>
                </a:solidFill>
              </a:rPr>
              <a:t>м</a:t>
            </a:r>
            <a:r>
              <a:rPr lang="ru-RU" dirty="0" smtClean="0">
                <a:solidFill>
                  <a:srgbClr val="FF0000"/>
                </a:solidFill>
              </a:rPr>
              <a:t>олодежь и тыл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3" y="1250465"/>
            <a:ext cx="1810512" cy="2460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0" y="1737360"/>
            <a:ext cx="2474976" cy="185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1" y="3909822"/>
            <a:ext cx="2241804" cy="22418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351" y="1124713"/>
            <a:ext cx="1461009" cy="19480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35" y="1721358"/>
            <a:ext cx="2917952" cy="21884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496" y="3721608"/>
            <a:ext cx="2221992" cy="29626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366" y="3256280"/>
            <a:ext cx="1506730" cy="20089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87" y="4112792"/>
            <a:ext cx="3082864" cy="23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ЦЕЛЬ: «Вовлечение студентов и учащихся»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11" y="1270000"/>
            <a:ext cx="3085637" cy="16321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4" y="1880215"/>
            <a:ext cx="2113526" cy="1585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29" y="1880215"/>
            <a:ext cx="3090529" cy="23178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75" y="2959427"/>
            <a:ext cx="2483300" cy="1862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" y="3559814"/>
            <a:ext cx="2011492" cy="1508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5162887"/>
            <a:ext cx="2057400" cy="1543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62" y="4378336"/>
            <a:ext cx="2907709" cy="21807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85" y="4938357"/>
            <a:ext cx="2161015" cy="16207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89" y="4369867"/>
            <a:ext cx="1390925" cy="1854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99" y="2959427"/>
            <a:ext cx="1744930" cy="130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Мастер – класс: </a:t>
            </a:r>
            <a:r>
              <a:rPr lang="ru-RU" dirty="0" smtClean="0">
                <a:solidFill>
                  <a:schemeClr val="accent5"/>
                </a:solidFill>
              </a:rPr>
              <a:t>«Плетение маскировочных сетей»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09600"/>
            <a:ext cx="1832390" cy="11327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9" y="1742321"/>
            <a:ext cx="1289304" cy="22889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884682"/>
            <a:ext cx="2862075" cy="21465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53" y="1987035"/>
            <a:ext cx="1884541" cy="18845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58" y="1904160"/>
            <a:ext cx="2733723" cy="205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12" y="4136897"/>
            <a:ext cx="1792332" cy="23897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07" y="4124515"/>
            <a:ext cx="1331064" cy="23636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3" y="4124515"/>
            <a:ext cx="1801620" cy="2402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715" y="4136897"/>
            <a:ext cx="1792332" cy="23897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31" y="4031238"/>
            <a:ext cx="2008419" cy="200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dirty="0" smtClean="0">
                <a:solidFill>
                  <a:schemeClr val="accent5"/>
                </a:solidFill>
              </a:rPr>
              <a:t>Задача </a:t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«Наше наследие : молодежь и тыл»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7287090" cy="1012379"/>
          </a:xfrm>
        </p:spPr>
        <p:txBody>
          <a:bodyPr/>
          <a:lstStyle/>
          <a:p>
            <a:r>
              <a:rPr lang="ru-RU" dirty="0" smtClean="0"/>
              <a:t>1- урок мужества с солдатом СВО</a:t>
            </a:r>
          </a:p>
          <a:p>
            <a:r>
              <a:rPr lang="ru-RU" dirty="0" smtClean="0"/>
              <a:t>2- привлечение учащихся и студентов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4" y="3022748"/>
            <a:ext cx="1699852" cy="23904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82" y="5024245"/>
            <a:ext cx="1706880" cy="1706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44" y="5262944"/>
            <a:ext cx="1124712" cy="15043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79" y="2647722"/>
            <a:ext cx="1831971" cy="24426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75" y="5610838"/>
            <a:ext cx="1232593" cy="12325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060" y="1926681"/>
            <a:ext cx="1942354" cy="19423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66" y="5262944"/>
            <a:ext cx="1957574" cy="14681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49" y="5300230"/>
            <a:ext cx="1045205" cy="13936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25" y="3888216"/>
            <a:ext cx="1757683" cy="13182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79" y="2901196"/>
            <a:ext cx="2580905" cy="193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ru-RU" dirty="0" smtClean="0">
                <a:solidFill>
                  <a:schemeClr val="accent5"/>
                </a:solidFill>
              </a:rPr>
              <a:t>Результат </a:t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«Наше наследие: молодежь и тыл»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7808298" cy="1497011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1-Открытие дополнительных пунктов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2-Привлечь студентов в количестве 100 человек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3-Изготовить 290 шт. маскировочных сетей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28" y="5100320"/>
            <a:ext cx="1142100" cy="1522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56" y="3326385"/>
            <a:ext cx="1146672" cy="16812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" y="3326384"/>
            <a:ext cx="2419488" cy="3212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68" y="1914144"/>
            <a:ext cx="1743456" cy="17434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90" y="2093976"/>
            <a:ext cx="1563624" cy="15636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25" y="3821176"/>
            <a:ext cx="2208445" cy="16563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78" y="5548376"/>
            <a:ext cx="1074744" cy="1074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60" y="3326384"/>
            <a:ext cx="2015445" cy="151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18" y="4510741"/>
            <a:ext cx="1760444" cy="23472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07" y="3619244"/>
            <a:ext cx="1691192" cy="7597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839" y="4936704"/>
            <a:ext cx="1602279" cy="16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</TotalTime>
  <Words>54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Грань</vt:lpstr>
      <vt:lpstr>«Наше Наследие: молодежь и тыл</vt:lpstr>
      <vt:lpstr>ЦЕЛЬ: «Вовлечение студентов и учащихся»</vt:lpstr>
      <vt:lpstr>Мастер – класс: «Плетение маскировочных сетей»</vt:lpstr>
      <vt:lpstr>                         Задача  «Наше наследие : молодежь и тыл»</vt:lpstr>
      <vt:lpstr>                     Результат  «Наше наследие: молодежь и тыл»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«Наше Наследие: молодежь и тыл</dc:title>
  <dc:creator>Пользователь Windows</dc:creator>
  <cp:lastModifiedBy>Пользователь Windows</cp:lastModifiedBy>
  <cp:revision>16</cp:revision>
  <dcterms:created xsi:type="dcterms:W3CDTF">2025-01-31T15:48:58Z</dcterms:created>
  <dcterms:modified xsi:type="dcterms:W3CDTF">2025-02-02T12:20:25Z</dcterms:modified>
</cp:coreProperties>
</file>