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4"/>
  </p:notesMasterIdLst>
  <p:sldIdLst>
    <p:sldId id="442" r:id="rId3"/>
    <p:sldId id="273" r:id="rId4"/>
    <p:sldId id="460" r:id="rId5"/>
    <p:sldId id="461" r:id="rId6"/>
    <p:sldId id="462" r:id="rId7"/>
    <p:sldId id="463" r:id="rId8"/>
    <p:sldId id="464" r:id="rId9"/>
    <p:sldId id="465" r:id="rId10"/>
    <p:sldId id="466" r:id="rId11"/>
    <p:sldId id="468" r:id="rId12"/>
    <p:sldId id="4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2" pos="166" userDrawn="1">
          <p15:clr>
            <a:srgbClr val="A4A3A4"/>
          </p15:clr>
        </p15:guide>
        <p15:guide id="3" pos="2547" userDrawn="1">
          <p15:clr>
            <a:srgbClr val="A4A3A4"/>
          </p15:clr>
        </p15:guide>
        <p15:guide id="4" pos="5110" userDrawn="1">
          <p15:clr>
            <a:srgbClr val="A4A3A4"/>
          </p15:clr>
        </p15:guide>
        <p15:guide id="5" orient="horz" pos="21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252F"/>
    <a:srgbClr val="009999"/>
    <a:srgbClr val="F20E51"/>
    <a:srgbClr val="EA2602"/>
    <a:srgbClr val="344257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61"/>
    <p:restoredTop sz="84705"/>
  </p:normalViewPr>
  <p:slideViewPr>
    <p:cSldViewPr snapToGrid="0" showGuides="1">
      <p:cViewPr>
        <p:scale>
          <a:sx n="100" d="100"/>
          <a:sy n="100" d="100"/>
        </p:scale>
        <p:origin x="-1284" y="-324"/>
      </p:cViewPr>
      <p:guideLst>
        <p:guide orient="horz" pos="2137"/>
        <p:guide pos="166"/>
        <p:guide pos="2547"/>
        <p:guide pos="511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BD3B3-CC08-6E4A-82DD-F1A9383E3211}" type="datetimeFigureOut">
              <a:rPr lang="ru-RU" smtClean="0"/>
              <a:t>30.05.2024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88995-DD7F-C94B-BED4-641FAEA2C369}" type="slidenum">
              <a:rPr lang="ru-RU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6488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3 большие цифры с визуальным элементом</a:t>
            </a:r>
            <a:endParaRPr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D88995-DD7F-C94B-BED4-641FAEA2C36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5877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3 большие цифры с визуальным элементом</a:t>
            </a:r>
            <a:endParaRPr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D88995-DD7F-C94B-BED4-641FAEA2C36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587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3 большие цифры с визуальным элементом</a:t>
            </a:r>
            <a:endParaRPr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D88995-DD7F-C94B-BED4-641FAEA2C36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587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3 большие цифры с визуальным элементом</a:t>
            </a:r>
            <a:endParaRPr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D88995-DD7F-C94B-BED4-641FAEA2C36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587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3 большие цифры с визуальным элементом</a:t>
            </a:r>
            <a:endParaRPr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D88995-DD7F-C94B-BED4-641FAEA2C36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587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3 большие цифры с визуальным элементом</a:t>
            </a:r>
            <a:endParaRPr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D88995-DD7F-C94B-BED4-641FAEA2C36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587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3 большие цифры с визуальным элементом</a:t>
            </a:r>
            <a:endParaRPr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D88995-DD7F-C94B-BED4-641FAEA2C36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587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3 большие цифры с визуальным элементом</a:t>
            </a:r>
            <a:endParaRPr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D88995-DD7F-C94B-BED4-641FAEA2C36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587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3 большие цифры с визуальным элементом</a:t>
            </a:r>
            <a:endParaRPr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D88995-DD7F-C94B-BED4-641FAEA2C36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587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3 большие цифры с визуальным элементом</a:t>
            </a:r>
            <a:endParaRPr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D88995-DD7F-C94B-BED4-641FAEA2C36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587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EE339FE-1637-DA51-84BF-FF45B4C921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17A58A6-2BF6-9801-FF3F-F76E5EF943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AA40BD7-8106-064D-77B6-F863F8558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9F23-C192-A84B-90B6-C8E7709BDC48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3F7BCF8-36DD-1C25-3C73-EE0DCC5BF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9502056-6939-D787-112B-75BE5CD15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A3A1-6864-A847-B15D-7D2975161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623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BAFB696-3F20-244D-FAA6-51F9AB328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BE76DFC-1EDB-EA27-FF40-ADF9ACC5B4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C103185-C7A6-23E3-F19F-DF4BFCBF8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9F23-C192-A84B-90B6-C8E7709BDC48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A774783-84A2-1E52-B1C4-F0A620369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14EC8B2-88B3-5C9F-2011-E534583FF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A3A1-6864-A847-B15D-7D2975161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665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7AE81B4A-FC12-C1CA-79DB-D49C91133C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6365038-D53D-CEE8-587C-495C495977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8FAB047-22C8-68B0-7C50-BB3FA5DAB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9F23-C192-A84B-90B6-C8E7709BDC48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BCB52C8-4EAE-D9CC-FACC-CF3DC7F05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B073932-F62F-1513-E7A7-E72920FB9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A3A1-6864-A847-B15D-7D2975161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489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5E63508-5F4E-CE4C-90CC-8509CB1F02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B8228767-C027-6543-8F17-1DFBBF8765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2E827D7-65FE-6549-97B5-5A11F2428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2919-397D-5748-9806-83812A6D016E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23FB6E8-0619-CC48-BAB8-D5F7F349E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F40ADB3-9DF1-E74E-8776-72AC1D757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A9EB0-30D9-A840-8B8C-FE440FC10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873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87A7DB1-652A-0C44-B272-3E3D09D47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00C0D13-CC27-F840-A04A-43AB7E563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487F04A-9558-8247-9C8F-4A6079165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2919-397D-5748-9806-83812A6D016E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238D9D1-16F4-0C43-801C-F81BAA9EE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F9C0498-AF1C-AF4B-A709-27C57C41A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A9EB0-30D9-A840-8B8C-FE440FC10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941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8EC8782-F247-A745-8821-4A77E6DED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268B2F6-A7C4-1E41-AE9F-B8CCFFB55C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B6B34A4-B193-0843-A290-9D5E0DFD4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2919-397D-5748-9806-83812A6D016E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5618A27-CCC4-E241-9A1F-36FEEC19A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A059FDB-D80D-7445-AE71-FD4D165A4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A9EB0-30D9-A840-8B8C-FE440FC10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67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1393C8F-FF36-2E4F-8E9E-454BD69F9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BDCCA0-439E-8947-AD4E-A582D360C9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BF68353-3C27-4D42-8D8E-FF6E391DAB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1CDF11D-70F4-C244-97E9-9ED891DA3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2919-397D-5748-9806-83812A6D016E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1F52647-E075-224E-B874-6EDC1A095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9924E87-ABAD-5A48-9C0B-3D5476CA7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A9EB0-30D9-A840-8B8C-FE440FC10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872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07323AF-3211-024D-AAA0-A5DA9B969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C2C7551-5877-5E40-A11E-4FEF13D84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CFE0B2D-3022-4040-8B98-94F8633CA1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D1AA4D1B-F410-CF4A-AD30-DFF1DBE586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5B50BCA7-9993-A647-A4A1-1D89FBDC17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4A223554-4212-2942-9C88-F03F98BCA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2919-397D-5748-9806-83812A6D016E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0B784799-FEE9-0E4B-A5FA-37F4688EF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6639182C-9675-9A4D-9101-CC7DCFC23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A9EB0-30D9-A840-8B8C-FE440FC10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0715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3D18AE5-3EC0-EB43-8BBD-29844EE5A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825B003A-13D5-A446-843C-EF701EF13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2919-397D-5748-9806-83812A6D016E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481F6F1B-A338-9744-B5D9-CD1A0AD23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B57D265D-832D-384D-A457-9686B5D4D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A9EB0-30D9-A840-8B8C-FE440FC10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1315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8458B366-2D4A-AA43-9469-07EE520A6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2919-397D-5748-9806-83812A6D016E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568B0B2B-DCB0-3E46-96CD-3EB0B6A71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D4ACBA2-3CDD-7B49-B374-02029F1D9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A9EB0-30D9-A840-8B8C-FE440FC10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626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292F055-5886-5741-AEB0-116438E62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BB1D7C9-441E-314D-AA9F-9304C4406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40E4E2B-AF1E-534F-8CED-256FB313B9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1833520-EAC0-8F4E-B0DB-5B063D13C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2919-397D-5748-9806-83812A6D016E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E1440B9-2ACD-A749-AEB5-DA747AE05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934D80B-0077-8941-8818-BDFC2AE1C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A9EB0-30D9-A840-8B8C-FE440FC10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301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052B7C6-AC94-E03F-7E57-2358D7269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D7EE1AC-DDE9-DF91-29F8-0DB90E0D3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FFC363C-7A16-BF8C-71AF-17C7646D2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9F23-C192-A84B-90B6-C8E7709BDC48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C06EA50-A04E-5FC3-9CA7-8A79A2E8B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A841995-ABD4-5961-38FA-DBB84AC34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A3A1-6864-A847-B15D-7D2975161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3882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EA98AFD-63AD-234E-911B-5C64BC8E2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CBBE8874-78DA-EC40-975B-9FE74A7C07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DCF2016-E111-2449-92D6-CAB60F34CC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FBDC8BA-53AB-6149-8F5A-B41DE6383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2919-397D-5748-9806-83812A6D016E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88654BB-68A3-7847-9F17-7C11A6BF2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4A687CB-5A18-EE41-922E-EC8C6D8B7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A9EB0-30D9-A840-8B8C-FE440FC10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834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F29AA24-93C9-714B-8E87-703000B93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9D2777BF-9108-DE4C-A1A9-35F84D3769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3F99D3E-C81E-2F40-92E9-98C216B37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2919-397D-5748-9806-83812A6D016E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7DA39BD-2655-E44E-9F82-443ADA2CD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610DB56-BF57-E84D-A9D1-BA68E2E78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A9EB0-30D9-A840-8B8C-FE440FC10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0301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2B42640A-19F1-9745-A6CA-06C83E3214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B16FEA4-6D53-3646-A1C6-0A4AB2472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5637115-206D-184A-9D79-3EEFF5E99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2919-397D-5748-9806-83812A6D016E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712E9F4-A6A4-B743-94AC-DE7FF7FCB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A39D6C5-6659-A343-807A-4607A6583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A9EB0-30D9-A840-8B8C-FE440FC10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6638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Прямоугольник"/>
          <p:cNvSpPr txBox="1">
            <a:spLocks noGrp="1"/>
          </p:cNvSpPr>
          <p:nvPr>
            <p:ph type="body" sz="quarter" idx="13"/>
          </p:nvPr>
        </p:nvSpPr>
        <p:spPr>
          <a:xfrm>
            <a:off x="600671" y="5929931"/>
            <a:ext cx="10985502" cy="318490"/>
          </a:xfrm>
          <a:prstGeom prst="rect">
            <a:avLst/>
          </a:prstGeom>
        </p:spPr>
        <p:txBody>
          <a:bodyPr lIns="45719" tIns="45719" rIns="45719" bIns="45719" anchor="t"/>
          <a:lstStyle>
            <a:lvl1pPr marL="0" indent="0">
              <a:spcBef>
                <a:spcPts val="0"/>
              </a:spcBef>
              <a:buSzTx/>
              <a:buNone/>
              <a:defRPr sz="3600" b="1"/>
            </a:lvl1pPr>
          </a:lstStyle>
          <a:p>
            <a:pPr marL="0" indent="0">
              <a:spcBef>
                <a:spcPts val="0"/>
              </a:spcBef>
              <a:buSzTx/>
              <a:buNone/>
              <a:defRPr sz="3600" b="1"/>
            </a:pPr>
            <a:endParaRPr/>
          </a:p>
        </p:txBody>
      </p:sp>
      <p:sp>
        <p:nvSpPr>
          <p:cNvPr id="11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3248" y="1287498"/>
            <a:ext cx="10985502" cy="2324101"/>
          </a:xfrm>
          <a:prstGeom prst="rect">
            <a:avLst/>
          </a:prstGeom>
        </p:spPr>
        <p:txBody>
          <a:bodyPr anchor="b"/>
          <a:lstStyle>
            <a:lvl1pPr algn="l" defTabSz="1219169">
              <a:lnSpc>
                <a:spcPct val="80000"/>
              </a:lnSpc>
              <a:defRPr sz="5800" b="1" spc="-116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1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00671" y="3611597"/>
            <a:ext cx="10985502" cy="952501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2750" b="1"/>
            </a:lvl1pPr>
            <a:lvl2pPr marL="0" indent="228600">
              <a:spcBef>
                <a:spcPts val="0"/>
              </a:spcBef>
              <a:buSzTx/>
              <a:buNone/>
              <a:defRPr sz="2750" b="1"/>
            </a:lvl2pPr>
            <a:lvl3pPr marL="0" indent="457200">
              <a:spcBef>
                <a:spcPts val="0"/>
              </a:spcBef>
              <a:buSzTx/>
              <a:buNone/>
              <a:defRPr sz="2750" b="1"/>
            </a:lvl3pPr>
            <a:lvl4pPr marL="0" indent="685800">
              <a:spcBef>
                <a:spcPts val="0"/>
              </a:spcBef>
              <a:buSzTx/>
              <a:buNone/>
              <a:defRPr sz="2750" b="1"/>
            </a:lvl4pPr>
            <a:lvl5pPr marL="0" indent="914400"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2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000751" y="6540500"/>
            <a:ext cx="184254" cy="187300"/>
          </a:xfrm>
          <a:prstGeom prst="rect">
            <a:avLst/>
          </a:prstGeom>
        </p:spPr>
        <p:txBody>
          <a:bodyPr anchor="b"/>
          <a:lstStyle>
            <a:lvl1pPr defTabSz="292100"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8329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2DB3D42-9ED2-9B00-5100-F30B9E31E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A6B54C9-BF86-7B8B-1591-B2A41CE2E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DD2D8C5-523C-0F6D-658C-0DB71F441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9F23-C192-A84B-90B6-C8E7709BDC48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F0E4475-A11E-92B3-9EBE-095B759E9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92EF2B1-ED46-3D96-92EA-398E3C1D5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A3A1-6864-A847-B15D-7D2975161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963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C7B13EF-B9C1-DE3B-65F2-621E1ECE5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CC7FCF3-60B4-E681-5B82-6558446C3E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28C8568-A3F4-7535-2808-38EC00D761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5B626CF-6265-7207-F19A-76FD7C774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9F23-C192-A84B-90B6-C8E7709BDC48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9FAF69D-F5DF-7603-B1F8-445C8CF84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4689C9A-00FF-C068-7257-5F444B1C8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A3A1-6864-A847-B15D-7D2975161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804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DFBB437-4A10-8E01-881D-92753B95F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B79BE45-FC77-E36B-24C6-EE56229FE9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64E1CFD-6005-57DA-31C2-001D4D659F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CFF08AD6-4632-5661-AE91-04891CA35E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FA303498-B97E-EC29-4699-FD1662C7A2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A7BB5038-A93F-DBF2-6983-DF6AFA514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9F23-C192-A84B-90B6-C8E7709BDC48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17F5AC73-28A2-053F-7594-5A5721DF8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887B1782-4A66-EBA8-DA3B-EEE6550A8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A3A1-6864-A847-B15D-7D2975161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091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623F8D-3913-424F-6A60-AE820D8B5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8823B846-B136-F912-501B-B68777399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9F23-C192-A84B-90B6-C8E7709BDC48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AF3D7B4A-48C0-2AF9-148C-9476EA643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6531619-F24D-38A1-8A9A-176DAD30B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A3A1-6864-A847-B15D-7D2975161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350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BC852FFB-977B-1C27-0AC7-D36B8EA6A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9F23-C192-A84B-90B6-C8E7709BDC48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6A64451-531F-34EB-09D9-BDE5BEACF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E035996C-2F59-4E05-78BA-205261E47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A3A1-6864-A847-B15D-7D2975161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750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4436A2C-8656-53D1-BE17-70FA62C7E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6398808-DA2C-C2B4-3BCD-82C2E617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120BBA6-FCDC-45CD-1FC4-39579034BD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771DED8-6103-BA80-1F58-1F173401D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9F23-C192-A84B-90B6-C8E7709BDC48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BA33E7D-3348-D5CA-7FD2-B16D12042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C057BBA-A47D-7308-0BA9-F2A95F98A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A3A1-6864-A847-B15D-7D2975161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429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6CA52E2-12F8-4E33-527F-61C509328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285AE590-B97F-196A-C67D-2AB9BDE260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DB42635-DE8E-8A2E-03D1-394F96A34C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0FD79FA-0852-6975-859D-BE2E476C4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9F23-C192-A84B-90B6-C8E7709BDC48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63677B8-5218-D83F-FCA2-E3CB151DC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E768EA4-C92E-AC38-DD99-95F398E57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A3A1-6864-A847-B15D-7D2975161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210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7C4BD90-7DD0-0AAD-CDBF-414F79A7A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39119D7-7D69-5B81-8AE2-B0E10DD76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4D247FD-BC0F-EC82-283F-357B5EE502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99F23-C192-A84B-90B6-C8E7709BDC48}" type="datetimeFigureOut">
              <a:rPr lang="ru-RU" smtClean="0"/>
              <a:t>30.05.2024</a:t>
            </a:fld>
            <a:endParaRPr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9352419-6B64-F642-D498-8543642AD9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BD67A52-E2BD-262C-28DC-F39884CF57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1A3A1-6864-A847-B15D-7D29751617EF}" type="slidenum">
              <a:rPr lang="ru-RU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5959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55D260B-B844-C64A-B29A-9DAAE76FF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45CE7D8-66CE-5F4E-86A0-D9043D987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494784D-CD46-FA41-8717-1714B5BA4F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E2919-397D-5748-9806-83812A6D016E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5CDEF44-F31C-B845-9655-DBFFB3451D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70C38B5-2E8A-4242-BCCD-7188F60586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A9EB0-30D9-A840-8B8C-FE440FC10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689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Фигура"/>
          <p:cNvSpPr/>
          <p:nvPr/>
        </p:nvSpPr>
        <p:spPr>
          <a:xfrm>
            <a:off x="0" y="-18654"/>
            <a:ext cx="8138518" cy="68953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6667" y="21600"/>
                </a:lnTo>
                <a:lnTo>
                  <a:pt x="21600" y="10800"/>
                </a:lnTo>
                <a:lnTo>
                  <a:pt x="1666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999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5E5E5E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3" name="LOGO"/>
          <p:cNvSpPr txBox="1"/>
          <p:nvPr/>
        </p:nvSpPr>
        <p:spPr>
          <a:xfrm>
            <a:off x="9400781" y="3067488"/>
            <a:ext cx="51361" cy="697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8400">
                <a:solidFill>
                  <a:srgbClr val="F20E52"/>
                </a:solidFill>
                <a:latin typeface="Muller Bold"/>
                <a:ea typeface="Muller Bold"/>
                <a:cs typeface="Muller Bold"/>
                <a:sym typeface="Muller Bold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200" b="1" i="0" u="none" strike="noStrike" kern="1200" cap="none" spc="0" normalizeH="0" baseline="0" noProof="0" dirty="0">
              <a:ln>
                <a:noFill/>
              </a:ln>
              <a:solidFill>
                <a:srgbClr val="F20E52"/>
              </a:solidFill>
              <a:effectLst/>
              <a:uLnTx/>
              <a:uFillTx/>
              <a:latin typeface="Gilroy-Extrabold" pitchFamily="2" charset="0"/>
              <a:sym typeface="Muller Bold"/>
            </a:endParaRPr>
          </a:p>
        </p:txBody>
      </p:sp>
      <p:sp>
        <p:nvSpPr>
          <p:cNvPr id="174" name="Заголовок презентации"/>
          <p:cNvSpPr txBox="1"/>
          <p:nvPr/>
        </p:nvSpPr>
        <p:spPr>
          <a:xfrm>
            <a:off x="-90535" y="1991616"/>
            <a:ext cx="7785981" cy="2421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600">
                <a:solidFill>
                  <a:srgbClr val="F20E52"/>
                </a:solidFill>
                <a:latin typeface="Muller Bold"/>
                <a:ea typeface="Muller Bold"/>
                <a:cs typeface="Muller Bold"/>
                <a:sym typeface="Muller Bold"/>
              </a:defRPr>
            </a:pPr>
            <a:r>
              <a:rPr lang="ru-RU" sz="4400" b="1" dirty="0">
                <a:solidFill>
                  <a:prstClr val="white"/>
                </a:solidFill>
                <a:latin typeface="Gilroy-Extrabold" pitchFamily="2" charset="0"/>
                <a:sym typeface="Muller Bold"/>
              </a:rPr>
              <a:t>АГЕНСТВО РАЗВИТИЯ</a:t>
            </a:r>
            <a:br>
              <a:rPr lang="ru-RU" sz="4400" b="1" dirty="0">
                <a:solidFill>
                  <a:prstClr val="white"/>
                </a:solidFill>
                <a:latin typeface="Gilroy-Extrabold" pitchFamily="2" charset="0"/>
                <a:sym typeface="Muller Bold"/>
              </a:rPr>
            </a:br>
            <a:r>
              <a:rPr lang="ru-RU" sz="4400" b="1" dirty="0">
                <a:solidFill>
                  <a:prstClr val="white"/>
                </a:solidFill>
                <a:latin typeface="Gilroy-Extrabold" pitchFamily="2" charset="0"/>
                <a:sym typeface="Muller Bold"/>
              </a:rPr>
              <a:t>ОБЩЕСТВЕННЫХ ПРОГРАММ</a:t>
            </a:r>
            <a:br>
              <a:rPr lang="ru-RU" sz="4400" b="1" dirty="0">
                <a:solidFill>
                  <a:prstClr val="white"/>
                </a:solidFill>
                <a:latin typeface="Gilroy-Extrabold" pitchFamily="2" charset="0"/>
                <a:sym typeface="Muller Bold"/>
              </a:rPr>
            </a:br>
            <a:r>
              <a:rPr lang="ru-RU" sz="4400" b="1" dirty="0">
                <a:solidFill>
                  <a:prstClr val="white"/>
                </a:solidFill>
                <a:latin typeface="Gilroy-Extrabold" pitchFamily="2" charset="0"/>
                <a:sym typeface="Muller Bold"/>
              </a:rPr>
              <a:t>И ПРОЕКТОВ </a:t>
            </a:r>
            <a:br>
              <a:rPr lang="ru-RU" sz="4400" b="1" dirty="0">
                <a:solidFill>
                  <a:prstClr val="white"/>
                </a:solidFill>
                <a:latin typeface="Gilroy-Extrabold" pitchFamily="2" charset="0"/>
                <a:sym typeface="Muller Bold"/>
              </a:rPr>
            </a:br>
            <a:r>
              <a:rPr lang="ru-RU" sz="4400" b="1" dirty="0">
                <a:solidFill>
                  <a:prstClr val="white"/>
                </a:solidFill>
                <a:latin typeface="Gilroy-Extrabold" pitchFamily="2" charset="0"/>
                <a:sym typeface="Muller Bold"/>
              </a:rPr>
              <a:t>«ТРАЕКТОРИЯ РАЗВИТИЯ»</a:t>
            </a:r>
            <a:endParaRPr kumimoji="0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roy-Extrabold" pitchFamily="2" charset="0"/>
              <a:sym typeface="Muller Bold"/>
            </a:endParaRPr>
          </a:p>
        </p:txBody>
      </p:sp>
      <p:sp>
        <p:nvSpPr>
          <p:cNvPr id="175" name="Подзаголовок презентации"/>
          <p:cNvSpPr txBox="1"/>
          <p:nvPr/>
        </p:nvSpPr>
        <p:spPr>
          <a:xfrm>
            <a:off x="1122728" y="741017"/>
            <a:ext cx="4709879" cy="64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spc="140">
                <a:solidFill>
                  <a:srgbClr val="FFFFFF"/>
                </a:solidFill>
                <a:latin typeface="Muller Light"/>
                <a:ea typeface="Muller Light"/>
                <a:cs typeface="Muller Light"/>
                <a:sym typeface="Muller Light"/>
              </a:defRPr>
            </a:pPr>
            <a:r>
              <a:rPr kumimoji="0" lang="ru-RU" sz="2400" b="0" i="0" u="none" strike="noStrike" kern="1200" cap="none" spc="1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roy-Light" pitchFamily="2" charset="0"/>
                <a:sym typeface="Muller Light"/>
              </a:rPr>
              <a:t>АВТОНОМНАЯ НЕКОМЕРЧЕСКАЯ</a:t>
            </a:r>
            <a:br>
              <a:rPr kumimoji="0" lang="ru-RU" sz="2400" b="0" i="0" u="none" strike="noStrike" kern="1200" cap="none" spc="1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roy-Light" pitchFamily="2" charset="0"/>
                <a:sym typeface="Muller Light"/>
              </a:rPr>
            </a:br>
            <a:r>
              <a:rPr kumimoji="0" lang="ru-RU" sz="2400" b="0" i="0" u="none" strike="noStrike" kern="1200" cap="none" spc="1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roy-Light" pitchFamily="2" charset="0"/>
                <a:sym typeface="Muller Light"/>
              </a:rPr>
              <a:t>ОРГАНИЗАЦИЯ</a:t>
            </a:r>
            <a:endParaRPr kumimoji="0" sz="2400" b="0" i="0" u="none" strike="noStrike" kern="1200" cap="none" spc="14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roy-Light" pitchFamily="2" charset="0"/>
              <a:sym typeface="Muller Light"/>
            </a:endParaRPr>
          </a:p>
        </p:txBody>
      </p:sp>
      <p:sp>
        <p:nvSpPr>
          <p:cNvPr id="176" name="2020"/>
          <p:cNvSpPr txBox="1"/>
          <p:nvPr/>
        </p:nvSpPr>
        <p:spPr>
          <a:xfrm>
            <a:off x="676356" y="4973726"/>
            <a:ext cx="6036204" cy="1824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lnSpc>
                <a:spcPct val="80000"/>
              </a:lnSpc>
              <a:defRPr sz="4000" spc="79">
                <a:solidFill>
                  <a:srgbClr val="F20E52"/>
                </a:solidFill>
                <a:latin typeface="Muller Bold"/>
                <a:ea typeface="Muller Bold"/>
                <a:cs typeface="Muller Bold"/>
                <a:sym typeface="Muller Bold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79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roy-Extrabold" pitchFamily="2" charset="0"/>
                <a:sym typeface="Muller Bold"/>
              </a:rPr>
              <a:t>Дата регистрации: 05.05.2021</a:t>
            </a:r>
            <a:r>
              <a:rPr kumimoji="0" lang="ru-RU" sz="2000" b="1" i="0" u="none" strike="noStrike" kern="1200" cap="none" spc="79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roy-Extrabold" pitchFamily="2" charset="0"/>
                <a:sym typeface="Muller Bold"/>
              </a:rPr>
              <a:t/>
            </a:r>
            <a:br>
              <a:rPr kumimoji="0" lang="ru-RU" sz="2000" b="1" i="0" u="none" strike="noStrike" kern="1200" cap="none" spc="79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roy-Extrabold" pitchFamily="2" charset="0"/>
                <a:sym typeface="Muller Bold"/>
              </a:rPr>
            </a:br>
            <a:r>
              <a:rPr kumimoji="0" lang="ru-RU" sz="2000" b="1" i="0" u="none" strike="noStrike" kern="1200" cap="none" spc="79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roy-Extrabold" pitchFamily="2" charset="0"/>
                <a:sym typeface="Muller Bold"/>
              </a:rPr>
              <a:t/>
            </a:r>
            <a:br>
              <a:rPr kumimoji="0" lang="ru-RU" sz="2000" b="1" i="0" u="none" strike="noStrike" kern="1200" cap="none" spc="79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roy-Extrabold" pitchFamily="2" charset="0"/>
                <a:sym typeface="Muller Bold"/>
              </a:rPr>
            </a:br>
            <a:r>
              <a:rPr kumimoji="0" lang="ru-RU" sz="2000" b="1" i="0" u="none" strike="noStrike" kern="1200" cap="none" spc="79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roy-Extrabold" pitchFamily="2" charset="0"/>
                <a:sym typeface="Muller Bold"/>
              </a:rPr>
              <a:t/>
            </a:r>
            <a:br>
              <a:rPr kumimoji="0" lang="ru-RU" sz="2000" b="1" i="0" u="none" strike="noStrike" kern="1200" cap="none" spc="79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roy-Extrabold" pitchFamily="2" charset="0"/>
                <a:sym typeface="Muller Bold"/>
              </a:rPr>
            </a:br>
            <a:r>
              <a:rPr kumimoji="0" lang="ru-RU" sz="2000" b="1" i="0" u="none" strike="noStrike" kern="1200" cap="none" spc="79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roy-Extrabold" pitchFamily="2" charset="0"/>
                <a:sym typeface="Muller Bold"/>
              </a:rPr>
              <a:t/>
            </a:r>
            <a:br>
              <a:rPr kumimoji="0" lang="ru-RU" sz="2000" b="1" i="0" u="none" strike="noStrike" kern="1200" cap="none" spc="79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roy-Extrabold" pitchFamily="2" charset="0"/>
                <a:sym typeface="Muller Bold"/>
              </a:rPr>
            </a:br>
            <a:r>
              <a:rPr kumimoji="0" lang="ru-RU" sz="2000" b="1" i="0" u="none" strike="noStrike" kern="1200" cap="none" spc="79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roy-Extrabold" pitchFamily="2" charset="0"/>
                <a:sym typeface="Muller Bold"/>
              </a:rPr>
              <a:t/>
            </a:r>
            <a:br>
              <a:rPr kumimoji="0" lang="ru-RU" sz="2000" b="1" i="0" u="none" strike="noStrike" kern="1200" cap="none" spc="79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roy-Extrabold" pitchFamily="2" charset="0"/>
                <a:sym typeface="Muller Bold"/>
              </a:rPr>
            </a:br>
            <a:r>
              <a:rPr lang="ru-RU" sz="1600" b="1" dirty="0">
                <a:solidFill>
                  <a:prstClr val="white"/>
                </a:solidFill>
                <a:latin typeface="Gilroy-Extrabold" pitchFamily="2" charset="0"/>
              </a:rPr>
              <a:t>ОГРН1214200007581 от 05 мая 2021 г. </a:t>
            </a:r>
            <a:br>
              <a:rPr lang="ru-RU" sz="1600" b="1" dirty="0">
                <a:solidFill>
                  <a:prstClr val="white"/>
                </a:solidFill>
                <a:latin typeface="Gilroy-Extrabold" pitchFamily="2" charset="0"/>
              </a:rPr>
            </a:br>
            <a:r>
              <a:rPr lang="ru-RU" sz="1600" b="1" dirty="0">
                <a:solidFill>
                  <a:prstClr val="white"/>
                </a:solidFill>
                <a:latin typeface="Gilroy-Extrabold" pitchFamily="2" charset="0"/>
              </a:rPr>
              <a:t>ИНН</a:t>
            </a:r>
            <a:r>
              <a:rPr lang="en-US" sz="1600" b="1" dirty="0">
                <a:solidFill>
                  <a:prstClr val="white"/>
                </a:solidFill>
                <a:latin typeface="Gilroy-Extrabold" pitchFamily="2" charset="0"/>
              </a:rPr>
              <a:t>/</a:t>
            </a:r>
            <a:r>
              <a:rPr lang="ru-RU" sz="1600" b="1" dirty="0">
                <a:solidFill>
                  <a:prstClr val="white"/>
                </a:solidFill>
                <a:latin typeface="Gilroy-Extrabold" pitchFamily="2" charset="0"/>
              </a:rPr>
              <a:t>КПП4202054790420201001</a:t>
            </a:r>
            <a:endParaRPr kumimoji="0" sz="2000" b="1" i="0" u="none" strike="noStrike" kern="1200" cap="none" spc="79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roy-Extrabold" pitchFamily="2" charset="0"/>
              <a:sym typeface="Muller Bold"/>
            </a:endParaRPr>
          </a:p>
        </p:txBody>
      </p:sp>
      <p:pic>
        <p:nvPicPr>
          <p:cNvPr id="7" name="Picture 5" descr="C:\Users\user\Desktop\ТРАЕКТОРИЯ\2frPOR-VQek.jpg">
            <a:extLst>
              <a:ext uri="{FF2B5EF4-FFF2-40B4-BE49-F238E27FC236}">
                <a16:creationId xmlns="" xmlns:a16="http://schemas.microsoft.com/office/drawing/2014/main" id="{47C261AF-FAC0-4F13-9D6C-D35E4FC6C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976" y="1261106"/>
            <a:ext cx="4310383" cy="43103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6463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911419C-F274-34CB-D279-B8AF96051EA1}"/>
              </a:ext>
            </a:extLst>
          </p:cNvPr>
          <p:cNvSpPr txBox="1"/>
          <p:nvPr/>
        </p:nvSpPr>
        <p:spPr>
          <a:xfrm>
            <a:off x="2114549" y="521566"/>
            <a:ext cx="953452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5400" b="1" dirty="0" smtClean="0">
                <a:solidFill>
                  <a:srgbClr val="1F252F"/>
                </a:solidFill>
                <a:latin typeface="DIN Pro Condensed Black" panose="020B0504020101020102" pitchFamily="34" charset="0"/>
                <a:cs typeface="DIN Pro Condensed Black" panose="020B0504020101020102" pitchFamily="34" charset="0"/>
              </a:rPr>
              <a:t>Аналитика на </a:t>
            </a:r>
            <a:r>
              <a:rPr lang="ru-RU" sz="5400" b="1" dirty="0" err="1" smtClean="0">
                <a:solidFill>
                  <a:srgbClr val="1F252F"/>
                </a:solidFill>
                <a:latin typeface="DIN Pro Condensed Black" panose="020B0504020101020102" pitchFamily="34" charset="0"/>
                <a:cs typeface="DIN Pro Condensed Black" panose="020B0504020101020102" pitchFamily="34" charset="0"/>
              </a:rPr>
              <a:t>Добро.ру</a:t>
            </a:r>
            <a:endParaRPr sz="5400" b="1" dirty="0">
              <a:solidFill>
                <a:srgbClr val="1F252F"/>
              </a:solidFill>
              <a:latin typeface="DIN Pro Condensed Black" panose="020B0504020101020102" pitchFamily="34" charset="0"/>
              <a:cs typeface="DIN Pro Condensed Black" panose="020B0504020101020102" pitchFamily="34" charset="0"/>
            </a:endParaRPr>
          </a:p>
        </p:txBody>
      </p:sp>
      <p:pic>
        <p:nvPicPr>
          <p:cNvPr id="1027" name="Picture 3" descr="C:\Users\user\Downloads\898b23ed-no-bg-HD (carve.photos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276" y="-396442"/>
            <a:ext cx="2409825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ownloads\Скриншот 03-05-2024 1445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9" y="1724024"/>
            <a:ext cx="5852374" cy="393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user\Downloads\Скриншот 03-05-2024 14454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823" y="1724024"/>
            <a:ext cx="6008984" cy="393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ownloads\1918eeac-no-bg-HD (carve.photos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9" y="5657850"/>
            <a:ext cx="38100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70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911419C-F274-34CB-D279-B8AF96051EA1}"/>
              </a:ext>
            </a:extLst>
          </p:cNvPr>
          <p:cNvSpPr txBox="1"/>
          <p:nvPr/>
        </p:nvSpPr>
        <p:spPr>
          <a:xfrm>
            <a:off x="2114549" y="521566"/>
            <a:ext cx="953452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5400" b="1" dirty="0" smtClean="0">
                <a:solidFill>
                  <a:srgbClr val="1F252F"/>
                </a:solidFill>
                <a:latin typeface="DIN Pro Condensed Black" panose="020B0504020101020102" pitchFamily="34" charset="0"/>
                <a:cs typeface="DIN Pro Condensed Black" panose="020B0504020101020102" pitchFamily="34" charset="0"/>
              </a:rPr>
              <a:t>Мы с социальных сетях:</a:t>
            </a:r>
            <a:endParaRPr sz="5400" b="1" dirty="0">
              <a:solidFill>
                <a:srgbClr val="1F252F"/>
              </a:solidFill>
              <a:latin typeface="DIN Pro Condensed Black" panose="020B0504020101020102" pitchFamily="34" charset="0"/>
              <a:cs typeface="DIN Pro Condensed Black" panose="020B0504020101020102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23F3A62-E1C2-CD7C-CBD1-408702D0D216}"/>
              </a:ext>
            </a:extLst>
          </p:cNvPr>
          <p:cNvSpPr txBox="1"/>
          <p:nvPr/>
        </p:nvSpPr>
        <p:spPr>
          <a:xfrm>
            <a:off x="-692946" y="5869745"/>
            <a:ext cx="7653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 smtClean="0">
                <a:solidFill>
                  <a:schemeClr val="bg1"/>
                </a:solidFill>
                <a:latin typeface="DIN Pro Condensed" panose="020B0506020101010102" pitchFamily="34" charset="0"/>
                <a:cs typeface="DIN Pro Condensed" panose="020B0506020101010102" pitchFamily="34" charset="0"/>
              </a:rPr>
              <a:t>ВКонтакте</a:t>
            </a:r>
            <a:endParaRPr lang="en-US" sz="3600" dirty="0" smtClean="0">
              <a:solidFill>
                <a:schemeClr val="bg1"/>
              </a:solidFill>
              <a:latin typeface="DIN Pro Condensed" panose="020B0506020101010102" pitchFamily="34" charset="0"/>
              <a:cs typeface="DIN Pro Condensed" panose="020B0506020101010102" pitchFamily="34" charset="0"/>
            </a:endParaRPr>
          </a:p>
        </p:txBody>
      </p:sp>
      <p:pic>
        <p:nvPicPr>
          <p:cNvPr id="1027" name="Picture 3" descr="C:\Users\user\Downloads\898b23ed-no-bg-HD (carve.photos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276" y="-396442"/>
            <a:ext cx="2409825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user\Downloads\8117537d-no-bg-HD (carve.photos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327" y="4393371"/>
            <a:ext cx="2952748" cy="295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ownloads\931ab9617703272f7b5c43fefc67190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40646"/>
            <a:ext cx="3993213" cy="39932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35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911419C-F274-34CB-D279-B8AF96051EA1}"/>
              </a:ext>
            </a:extLst>
          </p:cNvPr>
          <p:cNvSpPr txBox="1"/>
          <p:nvPr/>
        </p:nvSpPr>
        <p:spPr>
          <a:xfrm>
            <a:off x="4305300" y="529918"/>
            <a:ext cx="37338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5400" b="1" dirty="0" smtClean="0">
                <a:solidFill>
                  <a:srgbClr val="1F252F"/>
                </a:solidFill>
                <a:latin typeface="DIN Pro Condensed Black" panose="020B0504020101020102" pitchFamily="34" charset="0"/>
                <a:cs typeface="DIN Pro Condensed Black" panose="020B0504020101020102" pitchFamily="34" charset="0"/>
              </a:rPr>
              <a:t>Директор</a:t>
            </a:r>
            <a:endParaRPr sz="5400" b="1" dirty="0">
              <a:solidFill>
                <a:srgbClr val="1F252F"/>
              </a:solidFill>
              <a:latin typeface="DIN Pro Condensed Black" panose="020B0504020101020102" pitchFamily="34" charset="0"/>
              <a:cs typeface="DIN Pro Condensed Black" panose="020B0504020101020102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23F3A62-E1C2-CD7C-CBD1-408702D0D216}"/>
              </a:ext>
            </a:extLst>
          </p:cNvPr>
          <p:cNvSpPr txBox="1"/>
          <p:nvPr/>
        </p:nvSpPr>
        <p:spPr>
          <a:xfrm>
            <a:off x="2430574" y="5250263"/>
            <a:ext cx="7103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DIN Pro Condensed" panose="020B0506020101010102" pitchFamily="34" charset="0"/>
                <a:cs typeface="DIN Pro Condensed" panose="020B0506020101010102" pitchFamily="34" charset="0"/>
              </a:rPr>
              <a:t>Пугачева Ольга Владимировна с 11 октября 2021г.</a:t>
            </a:r>
            <a:endParaRPr lang="ru-RU" sz="3600" dirty="0">
              <a:solidFill>
                <a:schemeClr val="bg1"/>
              </a:solidFill>
              <a:latin typeface="DIN Pro Condensed" panose="020B0506020101010102" pitchFamily="34" charset="0"/>
              <a:cs typeface="DIN Pro Condensed" panose="020B0506020101010102" pitchFamily="34" charset="0"/>
            </a:endParaRPr>
          </a:p>
        </p:txBody>
      </p:sp>
      <p:pic>
        <p:nvPicPr>
          <p:cNvPr id="1027" name="Picture 3" descr="C:\Users\user\Downloads\898b23ed-no-bg-HD (carve.photos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276" y="-396442"/>
            <a:ext cx="2409825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1612900"/>
            <a:ext cx="2109787" cy="353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277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911419C-F274-34CB-D279-B8AF96051EA1}"/>
              </a:ext>
            </a:extLst>
          </p:cNvPr>
          <p:cNvSpPr txBox="1"/>
          <p:nvPr/>
        </p:nvSpPr>
        <p:spPr>
          <a:xfrm>
            <a:off x="2114549" y="521566"/>
            <a:ext cx="37338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5400" b="1" dirty="0" smtClean="0">
                <a:solidFill>
                  <a:srgbClr val="1F252F"/>
                </a:solidFill>
                <a:latin typeface="DIN Pro Condensed Black" panose="020B0504020101020102" pitchFamily="34" charset="0"/>
                <a:cs typeface="DIN Pro Condensed Black" panose="020B0504020101020102" pitchFamily="34" charset="0"/>
              </a:rPr>
              <a:t>Проекты:</a:t>
            </a:r>
            <a:endParaRPr sz="5400" b="1" dirty="0">
              <a:solidFill>
                <a:srgbClr val="1F252F"/>
              </a:solidFill>
              <a:latin typeface="DIN Pro Condensed Black" panose="020B0504020101020102" pitchFamily="34" charset="0"/>
              <a:cs typeface="DIN Pro Condensed Black" panose="020B0504020101020102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23F3A62-E1C2-CD7C-CBD1-408702D0D216}"/>
              </a:ext>
            </a:extLst>
          </p:cNvPr>
          <p:cNvSpPr txBox="1"/>
          <p:nvPr/>
        </p:nvSpPr>
        <p:spPr>
          <a:xfrm>
            <a:off x="154779" y="1834396"/>
            <a:ext cx="765333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DIN Pro Condensed" panose="020B0506020101010102" pitchFamily="34" charset="0"/>
                <a:cs typeface="DIN Pro Condensed" panose="020B0506020101010102" pitchFamily="34" charset="0"/>
              </a:rPr>
              <a:t>«Молодёжный эко десант» </a:t>
            </a:r>
          </a:p>
          <a:p>
            <a:pPr algn="ctr"/>
            <a:endParaRPr lang="ru-RU" sz="3600" dirty="0" smtClean="0">
              <a:solidFill>
                <a:schemeClr val="bg1"/>
              </a:solidFill>
              <a:latin typeface="DIN Pro Condensed" panose="020B0506020101010102" pitchFamily="34" charset="0"/>
              <a:cs typeface="DIN Pro Condensed" panose="020B0506020101010102" pitchFamily="34" charset="0"/>
            </a:endParaRPr>
          </a:p>
          <a:p>
            <a:pPr algn="ctr"/>
            <a:r>
              <a:rPr lang="ru-RU" sz="3600" dirty="0" smtClean="0">
                <a:solidFill>
                  <a:schemeClr val="bg1"/>
                </a:solidFill>
                <a:latin typeface="DIN Pro Condensed" panose="020B0506020101010102" pitchFamily="34" charset="0"/>
                <a:cs typeface="DIN Pro Condensed" panose="020B0506020101010102" pitchFamily="34" charset="0"/>
              </a:rPr>
              <a:t>Цель: вовлечение молодежи в экологическое </a:t>
            </a:r>
            <a:r>
              <a:rPr lang="ru-RU" sz="3600" dirty="0" err="1" smtClean="0">
                <a:solidFill>
                  <a:schemeClr val="bg1"/>
                </a:solidFill>
                <a:latin typeface="DIN Pro Condensed" panose="020B0506020101010102" pitchFamily="34" charset="0"/>
                <a:cs typeface="DIN Pro Condensed" panose="020B0506020101010102" pitchFamily="34" charset="0"/>
              </a:rPr>
              <a:t>волонтерство</a:t>
            </a:r>
            <a:r>
              <a:rPr lang="ru-RU" sz="3600" dirty="0" smtClean="0">
                <a:solidFill>
                  <a:schemeClr val="bg1"/>
                </a:solidFill>
                <a:latin typeface="DIN Pro Condensed" panose="020B0506020101010102" pitchFamily="34" charset="0"/>
                <a:cs typeface="DIN Pro Condensed" panose="020B0506020101010102" pitchFamily="34" charset="0"/>
              </a:rPr>
              <a:t> через приобщение к культуре экологии и бережного обращения с природой, а также через просвещение в форме игры.</a:t>
            </a:r>
            <a:endParaRPr lang="en-US" sz="3600" dirty="0" smtClean="0">
              <a:solidFill>
                <a:schemeClr val="bg1"/>
              </a:solidFill>
              <a:latin typeface="DIN Pro Condensed" panose="020B0506020101010102" pitchFamily="34" charset="0"/>
              <a:cs typeface="DIN Pro Condensed" panose="020B0506020101010102" pitchFamily="34" charset="0"/>
            </a:endParaRPr>
          </a:p>
        </p:txBody>
      </p:sp>
      <p:pic>
        <p:nvPicPr>
          <p:cNvPr id="1027" name="Picture 3" descr="C:\Users\user\Downloads\898b23ed-no-bg-HD (carve.photos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276" y="-396442"/>
            <a:ext cx="2409825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ownloads\0e85faae-no-bg-HD (carve.photos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843" y="1497935"/>
            <a:ext cx="3993948" cy="416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53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911419C-F274-34CB-D279-B8AF96051EA1}"/>
              </a:ext>
            </a:extLst>
          </p:cNvPr>
          <p:cNvSpPr txBox="1"/>
          <p:nvPr/>
        </p:nvSpPr>
        <p:spPr>
          <a:xfrm>
            <a:off x="2114549" y="521566"/>
            <a:ext cx="37338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5400" b="1" dirty="0" smtClean="0">
                <a:solidFill>
                  <a:srgbClr val="1F252F"/>
                </a:solidFill>
                <a:latin typeface="DIN Pro Condensed Black" panose="020B0504020101020102" pitchFamily="34" charset="0"/>
                <a:cs typeface="DIN Pro Condensed Black" panose="020B0504020101020102" pitchFamily="34" charset="0"/>
              </a:rPr>
              <a:t>Проекты:</a:t>
            </a:r>
            <a:endParaRPr sz="5400" b="1" dirty="0">
              <a:solidFill>
                <a:srgbClr val="1F252F"/>
              </a:solidFill>
              <a:latin typeface="DIN Pro Condensed Black" panose="020B0504020101020102" pitchFamily="34" charset="0"/>
              <a:cs typeface="DIN Pro Condensed Black" panose="020B0504020101020102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23F3A62-E1C2-CD7C-CBD1-408702D0D216}"/>
              </a:ext>
            </a:extLst>
          </p:cNvPr>
          <p:cNvSpPr txBox="1"/>
          <p:nvPr/>
        </p:nvSpPr>
        <p:spPr>
          <a:xfrm>
            <a:off x="154779" y="1834396"/>
            <a:ext cx="76533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DIN Pro Condensed" panose="020B0506020101010102" pitchFamily="34" charset="0"/>
                <a:cs typeface="DIN Pro Condensed" panose="020B0506020101010102" pitchFamily="34" charset="0"/>
              </a:rPr>
              <a:t>«Открываем новые горизонты»</a:t>
            </a:r>
          </a:p>
          <a:p>
            <a:pPr algn="ctr"/>
            <a:endParaRPr lang="ru-RU" sz="3600" dirty="0" smtClean="0">
              <a:solidFill>
                <a:schemeClr val="bg1"/>
              </a:solidFill>
              <a:latin typeface="DIN Pro Condensed" panose="020B0506020101010102" pitchFamily="34" charset="0"/>
              <a:cs typeface="DIN Pro Condensed" panose="020B0506020101010102" pitchFamily="34" charset="0"/>
            </a:endParaRPr>
          </a:p>
          <a:p>
            <a:pPr algn="ctr"/>
            <a:r>
              <a:rPr lang="ru-RU" sz="3600" dirty="0" smtClean="0">
                <a:solidFill>
                  <a:schemeClr val="bg1"/>
                </a:solidFill>
                <a:latin typeface="DIN Pro Condensed" panose="020B0506020101010102" pitchFamily="34" charset="0"/>
                <a:cs typeface="DIN Pro Condensed" panose="020B0506020101010102" pitchFamily="34" charset="0"/>
              </a:rPr>
              <a:t>Цель: создание и проведение пеших </a:t>
            </a:r>
            <a:r>
              <a:rPr lang="ru-RU" sz="3600" dirty="0" err="1" smtClean="0">
                <a:solidFill>
                  <a:schemeClr val="bg1"/>
                </a:solidFill>
                <a:latin typeface="DIN Pro Condensed" panose="020B0506020101010102" pitchFamily="34" charset="0"/>
                <a:cs typeface="DIN Pro Condensed" panose="020B0506020101010102" pitchFamily="34" charset="0"/>
              </a:rPr>
              <a:t>квест</a:t>
            </a:r>
            <a:r>
              <a:rPr lang="ru-RU" sz="3600" dirty="0" smtClean="0">
                <a:solidFill>
                  <a:schemeClr val="bg1"/>
                </a:solidFill>
                <a:latin typeface="DIN Pro Condensed" panose="020B0506020101010102" pitchFamily="34" charset="0"/>
                <a:cs typeface="DIN Pro Condensed" panose="020B0506020101010102" pitchFamily="34" charset="0"/>
              </a:rPr>
              <a:t>-экскурсий для школьников и студентов 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  <a:latin typeface="DIN Pro Condensed" panose="020B0506020101010102" pitchFamily="34" charset="0"/>
                <a:cs typeface="DIN Pro Condensed" panose="020B0506020101010102" pitchFamily="34" charset="0"/>
              </a:rPr>
              <a:t>города Белово.</a:t>
            </a:r>
            <a:endParaRPr lang="en-US" sz="3600" dirty="0" smtClean="0">
              <a:solidFill>
                <a:schemeClr val="bg1"/>
              </a:solidFill>
              <a:latin typeface="DIN Pro Condensed" panose="020B0506020101010102" pitchFamily="34" charset="0"/>
              <a:cs typeface="DIN Pro Condensed" panose="020B0506020101010102" pitchFamily="34" charset="0"/>
            </a:endParaRPr>
          </a:p>
        </p:txBody>
      </p:sp>
      <p:pic>
        <p:nvPicPr>
          <p:cNvPr id="1027" name="Picture 3" descr="C:\Users\user\Downloads\898b23ed-no-bg-HD (carve.photos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276" y="-396442"/>
            <a:ext cx="2409825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5728" y="418441"/>
            <a:ext cx="5011445" cy="708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0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911419C-F274-34CB-D279-B8AF96051EA1}"/>
              </a:ext>
            </a:extLst>
          </p:cNvPr>
          <p:cNvSpPr txBox="1"/>
          <p:nvPr/>
        </p:nvSpPr>
        <p:spPr>
          <a:xfrm>
            <a:off x="2114549" y="521566"/>
            <a:ext cx="37338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5400" b="1" dirty="0" smtClean="0">
                <a:solidFill>
                  <a:srgbClr val="1F252F"/>
                </a:solidFill>
                <a:latin typeface="DIN Pro Condensed Black" panose="020B0504020101020102" pitchFamily="34" charset="0"/>
                <a:cs typeface="DIN Pro Condensed Black" panose="020B0504020101020102" pitchFamily="34" charset="0"/>
              </a:rPr>
              <a:t>Проекты:</a:t>
            </a:r>
            <a:endParaRPr sz="5400" b="1" dirty="0">
              <a:solidFill>
                <a:srgbClr val="1F252F"/>
              </a:solidFill>
              <a:latin typeface="DIN Pro Condensed Black" panose="020B0504020101020102" pitchFamily="34" charset="0"/>
              <a:cs typeface="DIN Pro Condensed Black" panose="020B0504020101020102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23F3A62-E1C2-CD7C-CBD1-408702D0D216}"/>
              </a:ext>
            </a:extLst>
          </p:cNvPr>
          <p:cNvSpPr txBox="1"/>
          <p:nvPr/>
        </p:nvSpPr>
        <p:spPr>
          <a:xfrm>
            <a:off x="154779" y="1662946"/>
            <a:ext cx="765333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DIN Pro Condensed" panose="020B0506020101010102" pitchFamily="34" charset="0"/>
                <a:cs typeface="DIN Pro Condensed" panose="020B0506020101010102" pitchFamily="34" charset="0"/>
              </a:rPr>
              <a:t>«Лаборатория общения» - коммуникативное пространство социальных взаимоотношений.</a:t>
            </a:r>
          </a:p>
          <a:p>
            <a:pPr algn="ctr"/>
            <a:endParaRPr lang="ru-RU" sz="3600" dirty="0" smtClean="0">
              <a:solidFill>
                <a:schemeClr val="bg1"/>
              </a:solidFill>
              <a:latin typeface="DIN Pro Condensed" panose="020B0506020101010102" pitchFamily="34" charset="0"/>
              <a:cs typeface="DIN Pro Condensed" panose="020B0506020101010102" pitchFamily="34" charset="0"/>
            </a:endParaRPr>
          </a:p>
          <a:p>
            <a:pPr algn="ctr"/>
            <a:r>
              <a:rPr lang="ru-RU" sz="3600" dirty="0" smtClean="0">
                <a:solidFill>
                  <a:schemeClr val="bg1"/>
                </a:solidFill>
                <a:latin typeface="DIN Pro Condensed" panose="020B0506020101010102" pitchFamily="34" charset="0"/>
                <a:cs typeface="DIN Pro Condensed" panose="020B0506020101010102" pitchFamily="34" charset="0"/>
              </a:rPr>
              <a:t>Цель: формирования активной жизненной позиции и приобретения навыков для выражения себя в социуме у подростков 14 – 18 лет.</a:t>
            </a:r>
            <a:endParaRPr lang="en-US" sz="3600" dirty="0" smtClean="0">
              <a:solidFill>
                <a:schemeClr val="bg1"/>
              </a:solidFill>
              <a:latin typeface="DIN Pro Condensed" panose="020B0506020101010102" pitchFamily="34" charset="0"/>
              <a:cs typeface="DIN Pro Condensed" panose="020B0506020101010102" pitchFamily="34" charset="0"/>
            </a:endParaRPr>
          </a:p>
        </p:txBody>
      </p:sp>
      <p:pic>
        <p:nvPicPr>
          <p:cNvPr id="1027" name="Picture 3" descr="C:\Users\user\Downloads\898b23ed-no-bg-HD (carve.photos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276" y="-396442"/>
            <a:ext cx="2409825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0578" y="1190691"/>
            <a:ext cx="5011445" cy="519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64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911419C-F274-34CB-D279-B8AF96051EA1}"/>
              </a:ext>
            </a:extLst>
          </p:cNvPr>
          <p:cNvSpPr txBox="1"/>
          <p:nvPr/>
        </p:nvSpPr>
        <p:spPr>
          <a:xfrm>
            <a:off x="2114549" y="521566"/>
            <a:ext cx="37338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5400" b="1" dirty="0" smtClean="0">
                <a:solidFill>
                  <a:srgbClr val="1F252F"/>
                </a:solidFill>
                <a:latin typeface="DIN Pro Condensed Black" panose="020B0504020101020102" pitchFamily="34" charset="0"/>
                <a:cs typeface="DIN Pro Condensed Black" panose="020B0504020101020102" pitchFamily="34" charset="0"/>
              </a:rPr>
              <a:t>Проекты:</a:t>
            </a:r>
            <a:endParaRPr sz="5400" b="1" dirty="0">
              <a:solidFill>
                <a:srgbClr val="1F252F"/>
              </a:solidFill>
              <a:latin typeface="DIN Pro Condensed Black" panose="020B0504020101020102" pitchFamily="34" charset="0"/>
              <a:cs typeface="DIN Pro Condensed Black" panose="020B0504020101020102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23F3A62-E1C2-CD7C-CBD1-408702D0D216}"/>
              </a:ext>
            </a:extLst>
          </p:cNvPr>
          <p:cNvSpPr txBox="1"/>
          <p:nvPr/>
        </p:nvSpPr>
        <p:spPr>
          <a:xfrm>
            <a:off x="154779" y="1662946"/>
            <a:ext cx="765333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DIN Pro Condensed" panose="020B0506020101010102" pitchFamily="34" charset="0"/>
                <a:cs typeface="DIN Pro Condensed" panose="020B0506020101010102" pitchFamily="34" charset="0"/>
              </a:rPr>
              <a:t>«Чистые Игры Белово»</a:t>
            </a:r>
          </a:p>
          <a:p>
            <a:pPr algn="ctr"/>
            <a:endParaRPr lang="ru-RU" sz="3600" dirty="0">
              <a:solidFill>
                <a:schemeClr val="bg1"/>
              </a:solidFill>
              <a:latin typeface="DIN Pro Condensed" panose="020B0506020101010102" pitchFamily="34" charset="0"/>
              <a:cs typeface="DIN Pro Condensed" panose="020B0506020101010102" pitchFamily="34" charset="0"/>
            </a:endParaRPr>
          </a:p>
          <a:p>
            <a:pPr algn="ctr"/>
            <a:r>
              <a:rPr lang="ru-RU" sz="3600" dirty="0" smtClean="0">
                <a:solidFill>
                  <a:schemeClr val="bg1"/>
                </a:solidFill>
                <a:latin typeface="DIN Pro Condensed" panose="020B0506020101010102" pitchFamily="34" charset="0"/>
                <a:cs typeface="DIN Pro Condensed" panose="020B0506020101010102" pitchFamily="34" charset="0"/>
              </a:rPr>
              <a:t>Цель: проведение командных соревнований по очистке природных территорий от мусора и разделению отходов. Проводиться по методике проекта «Чистые Игры» </a:t>
            </a:r>
          </a:p>
          <a:p>
            <a:pPr algn="ctr"/>
            <a:r>
              <a:rPr lang="ru-RU" sz="3600" dirty="0" err="1" smtClean="0">
                <a:solidFill>
                  <a:schemeClr val="bg1"/>
                </a:solidFill>
                <a:latin typeface="DIN Pro Condensed" panose="020B0506020101010102" pitchFamily="34" charset="0"/>
                <a:cs typeface="DIN Pro Condensed" panose="020B0506020101010102" pitchFamily="34" charset="0"/>
              </a:rPr>
              <a:t>г.Санкт</a:t>
            </a:r>
            <a:r>
              <a:rPr lang="ru-RU" sz="3600" dirty="0" smtClean="0">
                <a:solidFill>
                  <a:schemeClr val="bg1"/>
                </a:solidFill>
                <a:latin typeface="DIN Pro Condensed" panose="020B0506020101010102" pitchFamily="34" charset="0"/>
                <a:cs typeface="DIN Pro Condensed" panose="020B0506020101010102" pitchFamily="34" charset="0"/>
              </a:rPr>
              <a:t>-Петербург</a:t>
            </a:r>
            <a:endParaRPr lang="en-US" sz="3600" dirty="0" smtClean="0">
              <a:solidFill>
                <a:schemeClr val="bg1"/>
              </a:solidFill>
              <a:latin typeface="DIN Pro Condensed" panose="020B0506020101010102" pitchFamily="34" charset="0"/>
              <a:cs typeface="DIN Pro Condensed" panose="020B0506020101010102" pitchFamily="34" charset="0"/>
            </a:endParaRPr>
          </a:p>
        </p:txBody>
      </p:sp>
      <p:pic>
        <p:nvPicPr>
          <p:cNvPr id="1027" name="Picture 3" descr="C:\Users\user\Downloads\898b23ed-no-bg-HD (carve.photos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276" y="-396442"/>
            <a:ext cx="2409825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0579" y="1066958"/>
            <a:ext cx="5011445" cy="501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23F3A62-E1C2-CD7C-CBD1-408702D0D216}"/>
              </a:ext>
            </a:extLst>
          </p:cNvPr>
          <p:cNvSpPr txBox="1"/>
          <p:nvPr/>
        </p:nvSpPr>
        <p:spPr>
          <a:xfrm>
            <a:off x="6059631" y="5432072"/>
            <a:ext cx="7653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DIN Pro Condensed" panose="020B0506020101010102" pitchFamily="34" charset="0"/>
                <a:cs typeface="DIN Pro Condensed" panose="020B0506020101010102" pitchFamily="34" charset="0"/>
              </a:rPr>
              <a:t>#</a:t>
            </a:r>
            <a:r>
              <a:rPr lang="ru-RU" sz="3600" dirty="0" err="1" smtClean="0">
                <a:solidFill>
                  <a:schemeClr val="bg1"/>
                </a:solidFill>
                <a:latin typeface="DIN Pro Condensed" panose="020B0506020101010102" pitchFamily="34" charset="0"/>
                <a:cs typeface="DIN Pro Condensed" panose="020B0506020101010102" pitchFamily="34" charset="0"/>
              </a:rPr>
              <a:t>ЧистыеИгрыБелово</a:t>
            </a:r>
            <a:endParaRPr lang="en-US" sz="3600" dirty="0" smtClean="0">
              <a:solidFill>
                <a:schemeClr val="bg1"/>
              </a:solidFill>
              <a:latin typeface="DIN Pro Condensed" panose="020B0506020101010102" pitchFamily="34" charset="0"/>
              <a:cs typeface="DIN Pro Condensed" panose="020B050602010101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63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911419C-F274-34CB-D279-B8AF96051EA1}"/>
              </a:ext>
            </a:extLst>
          </p:cNvPr>
          <p:cNvSpPr txBox="1"/>
          <p:nvPr/>
        </p:nvSpPr>
        <p:spPr>
          <a:xfrm>
            <a:off x="2114549" y="521566"/>
            <a:ext cx="953452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5400" b="1" dirty="0" smtClean="0">
                <a:solidFill>
                  <a:srgbClr val="1F252F"/>
                </a:solidFill>
                <a:latin typeface="DIN Pro Condensed Black" panose="020B0504020101020102" pitchFamily="34" charset="0"/>
                <a:cs typeface="DIN Pro Condensed Black" panose="020B0504020101020102" pitchFamily="34" charset="0"/>
              </a:rPr>
              <a:t>Мы партнеры проектов:</a:t>
            </a:r>
            <a:endParaRPr sz="5400" b="1" dirty="0">
              <a:solidFill>
                <a:srgbClr val="1F252F"/>
              </a:solidFill>
              <a:latin typeface="DIN Pro Condensed Black" panose="020B0504020101020102" pitchFamily="34" charset="0"/>
              <a:cs typeface="DIN Pro Condensed Black" panose="020B0504020101020102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23F3A62-E1C2-CD7C-CBD1-408702D0D216}"/>
              </a:ext>
            </a:extLst>
          </p:cNvPr>
          <p:cNvSpPr txBox="1"/>
          <p:nvPr/>
        </p:nvSpPr>
        <p:spPr>
          <a:xfrm>
            <a:off x="154779" y="1662946"/>
            <a:ext cx="7653339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DIN Pro Condensed" panose="020B0506020101010102" pitchFamily="34" charset="0"/>
                <a:cs typeface="DIN Pro Condensed" panose="020B0506020101010102" pitchFamily="34" charset="0"/>
              </a:rPr>
              <a:t>«</a:t>
            </a:r>
            <a:r>
              <a:rPr lang="ru-RU" sz="3600" dirty="0">
                <a:solidFill>
                  <a:schemeClr val="bg1"/>
                </a:solidFill>
                <a:latin typeface="DIN Pro Condensed" panose="020B0506020101010102" pitchFamily="34" charset="0"/>
                <a:cs typeface="DIN Pro Condensed" panose="020B0506020101010102" pitchFamily="34" charset="0"/>
              </a:rPr>
              <a:t>ШАХ-БОЙ»</a:t>
            </a:r>
          </a:p>
          <a:p>
            <a:pPr algn="ctr"/>
            <a:r>
              <a:rPr lang="ru-RU" sz="3600" dirty="0">
                <a:solidFill>
                  <a:schemeClr val="bg1"/>
                </a:solidFill>
                <a:latin typeface="DIN Pro Condensed" panose="020B0506020101010102" pitchFamily="34" charset="0"/>
                <a:cs typeface="DIN Pro Condensed" panose="020B0506020101010102" pitchFamily="34" charset="0"/>
              </a:rPr>
              <a:t>п</a:t>
            </a:r>
            <a:r>
              <a:rPr lang="ru-RU" sz="3600" dirty="0" smtClean="0">
                <a:solidFill>
                  <a:schemeClr val="bg1"/>
                </a:solidFill>
                <a:latin typeface="DIN Pro Condensed" panose="020B0506020101010102" pitchFamily="34" charset="0"/>
                <a:cs typeface="DIN Pro Condensed" panose="020B0506020101010102" pitchFamily="34" charset="0"/>
              </a:rPr>
              <a:t>ервый </a:t>
            </a:r>
            <a:r>
              <a:rPr lang="ru-RU" sz="3600" dirty="0" smtClean="0">
                <a:solidFill>
                  <a:schemeClr val="bg1"/>
                </a:solidFill>
                <a:latin typeface="DIN Pro Condensed" panose="020B0506020101010102" pitchFamily="34" charset="0"/>
                <a:cs typeface="DIN Pro Condensed" panose="020B0506020101010102" pitchFamily="34" charset="0"/>
              </a:rPr>
              <a:t>молодёжный </a:t>
            </a:r>
            <a:r>
              <a:rPr lang="ru-RU" sz="3600" dirty="0" smtClean="0">
                <a:solidFill>
                  <a:schemeClr val="bg1"/>
                </a:solidFill>
                <a:latin typeface="DIN Pro Condensed" panose="020B0506020101010102" pitchFamily="34" charset="0"/>
                <a:cs typeface="DIN Pro Condensed" panose="020B0506020101010102" pitchFamily="34" charset="0"/>
              </a:rPr>
              <a:t>турнир по исторической военно-тактической </a:t>
            </a:r>
            <a:r>
              <a:rPr lang="ru-RU" sz="3600" dirty="0" smtClean="0">
                <a:solidFill>
                  <a:schemeClr val="bg1"/>
                </a:solidFill>
                <a:latin typeface="DIN Pro Condensed" panose="020B0506020101010102" pitchFamily="34" charset="0"/>
                <a:cs typeface="DIN Pro Condensed" panose="020B0506020101010102" pitchFamily="34" charset="0"/>
              </a:rPr>
              <a:t>игре</a:t>
            </a:r>
            <a:endParaRPr lang="ru-RU" sz="800" dirty="0" smtClean="0">
              <a:solidFill>
                <a:schemeClr val="bg1"/>
              </a:solidFill>
              <a:latin typeface="DIN Pro Condensed" panose="020B0506020101010102" pitchFamily="34" charset="0"/>
              <a:cs typeface="DIN Pro Condensed" panose="020B0506020101010102" pitchFamily="34" charset="0"/>
            </a:endParaRPr>
          </a:p>
          <a:p>
            <a:pPr algn="ctr"/>
            <a:r>
              <a:rPr lang="ru-RU" sz="3600" dirty="0" smtClean="0">
                <a:solidFill>
                  <a:schemeClr val="bg1"/>
                </a:solidFill>
                <a:latin typeface="DIN Pro Condensed" panose="020B0506020101010102" pitchFamily="34" charset="0"/>
                <a:cs typeface="DIN Pro Condensed" panose="020B0506020101010102" pitchFamily="34" charset="0"/>
              </a:rPr>
              <a:t>Описание</a:t>
            </a:r>
            <a:r>
              <a:rPr lang="ru-RU" sz="3600" dirty="0" smtClean="0">
                <a:solidFill>
                  <a:schemeClr val="bg1"/>
                </a:solidFill>
                <a:latin typeface="DIN Pro Condensed" panose="020B0506020101010102" pitchFamily="34" charset="0"/>
                <a:cs typeface="DIN Pro Condensed" panose="020B0506020101010102" pitchFamily="34" charset="0"/>
              </a:rPr>
              <a:t>: проводится для молодёжи города Белово в возрасте от 14 до 25 лет по двум возрастным категориям (школьники, студенты).</a:t>
            </a:r>
            <a:endParaRPr lang="en-US" sz="3600" dirty="0" smtClean="0">
              <a:solidFill>
                <a:schemeClr val="bg1"/>
              </a:solidFill>
              <a:latin typeface="DIN Pro Condensed" panose="020B0506020101010102" pitchFamily="34" charset="0"/>
              <a:cs typeface="DIN Pro Condensed" panose="020B0506020101010102" pitchFamily="34" charset="0"/>
            </a:endParaRPr>
          </a:p>
        </p:txBody>
      </p:sp>
      <p:pic>
        <p:nvPicPr>
          <p:cNvPr id="1027" name="Picture 3" descr="C:\Users\user\Downloads\898b23ed-no-bg-HD (carve.photos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276" y="-396442"/>
            <a:ext cx="2409825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4571" y="2181224"/>
            <a:ext cx="4506927" cy="32011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96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911419C-F274-34CB-D279-B8AF96051EA1}"/>
              </a:ext>
            </a:extLst>
          </p:cNvPr>
          <p:cNvSpPr txBox="1"/>
          <p:nvPr/>
        </p:nvSpPr>
        <p:spPr>
          <a:xfrm>
            <a:off x="2114549" y="521566"/>
            <a:ext cx="953452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5400" b="1" dirty="0" smtClean="0">
                <a:solidFill>
                  <a:srgbClr val="1F252F"/>
                </a:solidFill>
                <a:latin typeface="DIN Pro Condensed Black" panose="020B0504020101020102" pitchFamily="34" charset="0"/>
                <a:cs typeface="DIN Pro Condensed Black" panose="020B0504020101020102" pitchFamily="34" charset="0"/>
              </a:rPr>
              <a:t>Мы партнеры проектов:</a:t>
            </a:r>
            <a:endParaRPr sz="5400" b="1" dirty="0">
              <a:solidFill>
                <a:srgbClr val="1F252F"/>
              </a:solidFill>
              <a:latin typeface="DIN Pro Condensed Black" panose="020B0504020101020102" pitchFamily="34" charset="0"/>
              <a:cs typeface="DIN Pro Condensed Black" panose="020B0504020101020102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23F3A62-E1C2-CD7C-CBD1-408702D0D216}"/>
              </a:ext>
            </a:extLst>
          </p:cNvPr>
          <p:cNvSpPr txBox="1"/>
          <p:nvPr/>
        </p:nvSpPr>
        <p:spPr>
          <a:xfrm>
            <a:off x="154779" y="1662946"/>
            <a:ext cx="765333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DIN Pro Condensed" panose="020B0506020101010102" pitchFamily="34" charset="0"/>
                <a:cs typeface="DIN Pro Condensed" panose="020B0506020101010102" pitchFamily="34" charset="0"/>
              </a:rPr>
              <a:t>«Весёлые перемены» - модернизация школьного досуга.</a:t>
            </a:r>
          </a:p>
          <a:p>
            <a:pPr algn="ctr"/>
            <a:endParaRPr lang="ru-RU" sz="3600" dirty="0">
              <a:solidFill>
                <a:schemeClr val="bg1"/>
              </a:solidFill>
              <a:latin typeface="DIN Pro Condensed" panose="020B0506020101010102" pitchFamily="34" charset="0"/>
              <a:cs typeface="DIN Pro Condensed" panose="020B0506020101010102" pitchFamily="34" charset="0"/>
            </a:endParaRPr>
          </a:p>
          <a:p>
            <a:pPr algn="ctr"/>
            <a:r>
              <a:rPr lang="ru-RU" sz="3600" dirty="0" smtClean="0">
                <a:solidFill>
                  <a:schemeClr val="bg1"/>
                </a:solidFill>
                <a:latin typeface="DIN Pro Condensed" panose="020B0506020101010102" pitchFamily="34" charset="0"/>
                <a:cs typeface="DIN Pro Condensed" panose="020B0506020101010102" pitchFamily="34" charset="0"/>
              </a:rPr>
              <a:t>Описание: взаимодействие в игровой деятельности младшего и старшего звеньев, во время школьных перемен как эффективная организация шефской помощи.</a:t>
            </a:r>
            <a:endParaRPr lang="en-US" sz="3600" dirty="0" smtClean="0">
              <a:solidFill>
                <a:schemeClr val="bg1"/>
              </a:solidFill>
              <a:latin typeface="DIN Pro Condensed" panose="020B0506020101010102" pitchFamily="34" charset="0"/>
              <a:cs typeface="DIN Pro Condensed" panose="020B0506020101010102" pitchFamily="34" charset="0"/>
            </a:endParaRPr>
          </a:p>
        </p:txBody>
      </p:sp>
      <p:pic>
        <p:nvPicPr>
          <p:cNvPr id="1027" name="Picture 3" descr="C:\Users\user\Downloads\898b23ed-no-bg-HD (carve.photos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276" y="-396442"/>
            <a:ext cx="2409825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2704" y="2013383"/>
            <a:ext cx="3939746" cy="39397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65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911419C-F274-34CB-D279-B8AF96051EA1}"/>
              </a:ext>
            </a:extLst>
          </p:cNvPr>
          <p:cNvSpPr txBox="1"/>
          <p:nvPr/>
        </p:nvSpPr>
        <p:spPr>
          <a:xfrm>
            <a:off x="2114549" y="521566"/>
            <a:ext cx="953452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5400" b="1" dirty="0" smtClean="0">
                <a:solidFill>
                  <a:srgbClr val="1F252F"/>
                </a:solidFill>
                <a:latin typeface="DIN Pro Condensed Black" panose="020B0504020101020102" pitchFamily="34" charset="0"/>
                <a:cs typeface="DIN Pro Condensed Black" panose="020B0504020101020102" pitchFamily="34" charset="0"/>
              </a:rPr>
              <a:t>Мы партнеры проектов:</a:t>
            </a:r>
            <a:endParaRPr sz="5400" b="1" dirty="0">
              <a:solidFill>
                <a:srgbClr val="1F252F"/>
              </a:solidFill>
              <a:latin typeface="DIN Pro Condensed Black" panose="020B0504020101020102" pitchFamily="34" charset="0"/>
              <a:cs typeface="DIN Pro Condensed Black" panose="020B0504020101020102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23F3A62-E1C2-CD7C-CBD1-408702D0D216}"/>
              </a:ext>
            </a:extLst>
          </p:cNvPr>
          <p:cNvSpPr txBox="1"/>
          <p:nvPr/>
        </p:nvSpPr>
        <p:spPr>
          <a:xfrm>
            <a:off x="0" y="1729619"/>
            <a:ext cx="828674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DIN Pro Condensed" panose="020B0506020101010102" pitchFamily="34" charset="0"/>
                <a:cs typeface="DIN Pro Condensed" panose="020B0506020101010102" pitchFamily="34" charset="0"/>
              </a:rPr>
              <a:t>«Семейный бюджет» - деловая игра.</a:t>
            </a:r>
          </a:p>
          <a:p>
            <a:pPr algn="ctr"/>
            <a:endParaRPr lang="ru-RU" sz="3600" dirty="0">
              <a:solidFill>
                <a:schemeClr val="bg1"/>
              </a:solidFill>
              <a:latin typeface="DIN Pro Condensed" panose="020B0506020101010102" pitchFamily="34" charset="0"/>
              <a:cs typeface="DIN Pro Condensed" panose="020B0506020101010102" pitchFamily="34" charset="0"/>
            </a:endParaRPr>
          </a:p>
          <a:p>
            <a:pPr algn="ctr"/>
            <a:r>
              <a:rPr lang="ru-RU" sz="3600" dirty="0" smtClean="0">
                <a:solidFill>
                  <a:schemeClr val="bg1"/>
                </a:solidFill>
                <a:latin typeface="DIN Pro Condensed" panose="020B0506020101010102" pitchFamily="34" charset="0"/>
                <a:cs typeface="DIN Pro Condensed" panose="020B0506020101010102" pitchFamily="34" charset="0"/>
              </a:rPr>
              <a:t>Описание: проект позволит школьникам приобрести первичный финансовый опыт, научиться устанавливать разумные финансовые отношения в различных сферах жизнедеятельности.</a:t>
            </a:r>
            <a:endParaRPr lang="en-US" sz="3600" dirty="0" smtClean="0">
              <a:solidFill>
                <a:schemeClr val="bg1"/>
              </a:solidFill>
              <a:latin typeface="DIN Pro Condensed" panose="020B0506020101010102" pitchFamily="34" charset="0"/>
              <a:cs typeface="DIN Pro Condensed" panose="020B0506020101010102" pitchFamily="34" charset="0"/>
            </a:endParaRPr>
          </a:p>
        </p:txBody>
      </p:sp>
      <p:pic>
        <p:nvPicPr>
          <p:cNvPr id="1027" name="Picture 3" descr="C:\Users\user\Downloads\898b23ed-no-bg-HD (carve.photos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276" y="-396442"/>
            <a:ext cx="2409825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ownloads\daae66b9-no-bg-HD (carve.photos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229" y="1729619"/>
            <a:ext cx="4079046" cy="407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01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>
            <a:latin typeface="Arkhip" pitchFamily="2" charset="0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1825</TotalTime>
  <Words>319</Words>
  <Application>Microsoft Office PowerPoint</Application>
  <PresentationFormat>Произвольный</PresentationFormat>
  <Paragraphs>59</Paragraphs>
  <Slides>11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Polyak, Anastasiia</dc:creator>
  <cp:lastModifiedBy>user</cp:lastModifiedBy>
  <cp:revision>37</cp:revision>
  <dcterms:created xsi:type="dcterms:W3CDTF">2023-07-23T20:19:56Z</dcterms:created>
  <dcterms:modified xsi:type="dcterms:W3CDTF">2024-05-30T02:01:28Z</dcterms:modified>
</cp:coreProperties>
</file>