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8164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проект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«Подушечки с добром»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                    </a:t>
            </a: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творческая группа «Серебро»</a:t>
            </a: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        Томская область </a:t>
            </a:r>
            <a:r>
              <a:rPr lang="ru-RU" sz="2200" b="1" dirty="0" err="1" smtClean="0">
                <a:solidFill>
                  <a:srgbClr val="0070C0"/>
                </a:solidFill>
                <a:latin typeface="Arial Black" pitchFamily="34" charset="0"/>
              </a:rPr>
              <a:t>г.Северск</a:t>
            </a: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            МБОУ «СОШ №87» </a:t>
            </a: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endParaRPr lang="ru-RU" sz="1600" dirty="0">
              <a:solidFill>
                <a:srgbClr val="00B0F0"/>
              </a:solidFill>
              <a:latin typeface="Segoe UI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Галина\Downloads\mishka-dlya-anechki-29-3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8083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lyambir.soc13.ru/storage/images/news/7452/26888_1200_shutterstock_160575743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 нашего проекта заключается в том, что в обществе, в котором мы живем, на первое место выходят рыночные отношения, обесцениваются такие качества как доброта, сострадание и милосердие и начинают главенствовать равнодушие, безразличие, черствость, бездушие. В этих условиях забота об одиноких и брошенных людях преклонного возраста, на наш взгляд, становиться более весомой и значимой.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https://domdobroty.ru/wp-content/uploads/2016/11/%D0%9E%D0%B4%D0%B8%D0%BD%D0%BE%D1%87%D0%B5%D1%81%D1%82%D0%B2%D0%BE-%D0%BF%D0%BE%D0%B6%D0%B8%D0%BB%D1%8B%D1%85-%D0%BB%D1%8E%D0%B4%D0%B5%D0%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2700" b="1" i="1" dirty="0" smtClean="0">
                <a:solidFill>
                  <a:srgbClr val="0070C0"/>
                </a:solidFill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 </a:t>
            </a:r>
            <a:r>
              <a:rPr lang="ru-RU" sz="2700" b="1" dirty="0" smtClean="0">
                <a:solidFill>
                  <a:srgbClr val="0070C0"/>
                </a:solidFill>
              </a:rPr>
              <a:t>  </a:t>
            </a:r>
            <a:r>
              <a:rPr lang="ru-RU" sz="2700" b="1" dirty="0" smtClean="0">
                <a:solidFill>
                  <a:srgbClr val="0070C0"/>
                </a:solidFill>
              </a:rPr>
              <a:t>В нашем микрорайоне проживает около 50   одиноких людей пожилого возраста, мы хотим для них  изготовить 50  подушечек, которые сошьем сами, а украсят эти подушечки, отпечатанные на ткани рисунки учащихся нашей школы.  Для этого проведем беседы для учащихся с 5 по 11 классы и расскажем ребятам о проблеме одиночества пожилых людей.  Проведем мастер – классы по изготовлению подушечек и поздравительных открыток. Конкурс  рисунков «Добрые пожелания», а рисунки победителей будут отпечатаны   на подушечках. Вручим подарки 50 одиноким пожилым людям, проживающим в нашем микрорайоне в День старшего поколения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C:\Users\Галина\Downloads\31428733286cf30b8fab865e09rg--dlya-doma-i-interera-dekorativnye-podushki-anna-podarok-zhe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684321" cy="20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Галина\Pictures\78f608f405698996db1cd988ed3d8fd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3059832" cy="201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Наша творческая группа имеет опыт работы в социальных проектах.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Руководитель проекта Загвоздкина Галина Геннадьевна является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1.Победителем Регионального этапа конкурса «Доброволец России 2020»;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2.Победителем Всероссийского конкурса «Добро не уходит на каникулы.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https://sun9-67.userapi.com/impg/c858332/v858332273/137638/lHONjkVsPBU.jpg?size=1280x960&amp;quality=96&amp;sign=62e113a145cd02fd4e90b48b59455459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2963689" cy="22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E:\изображение\фото и видео проекта ЭкоШик\IMG_20200909_085458_53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72819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https://sun9-35.userapi.com/impg/sT421Xbd5kVPWUZtG21wODZrS0AVPZJbI9-L3g/R8ymgyGaSVI.jpg?size=859x612&amp;quality=96&amp;sign=f0e591aff644273c7ae753ce10949510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2088232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4632" cy="233169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Сделаем вместе наш мир светлее и добрее!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Галина\Pictures\Virtaul-Dementia-Tou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68052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проект  «Подушечки с добром»                      творческая группа «Серебро»          Томская область г.Северск               МБОУ «СОШ №87»    </vt:lpstr>
      <vt:lpstr>Актуальность нашего проекта заключается в том, что в обществе, в котором мы живем, на первое место выходят рыночные отношения, обесцениваются такие качества как доброта, сострадание и милосердие и начинают главенствовать равнодушие, безразличие, черствость, бездушие. В этих условиях забота об одиноких и брошенных людях преклонного возраста, на наш взгляд, становиться более весомой и значимой.   </vt:lpstr>
      <vt:lpstr>     В нашем микрорайоне проживает около 50   одиноких людей пожилого возраста, мы хотим для них  изготовить 50  подушечек, которые сошьем сами, а украсят эти подушечки, отпечатанные на ткани рисунки учащихся нашей школы.  Для этого проведем беседы для учащихся с 5 по 11 классы и расскажем ребятам о проблеме одиночества пожилых людей.  Проведем мастер – классы по изготовлению подушечек и поздравительных открыток. Конкурс  рисунков «Добрые пожелания», а рисунки победителей будут отпечатаны   на подушечках. Вручим подарки 50 одиноким пожилым людям, проживающим в нашем микрорайоне в День старшего поколения  </vt:lpstr>
      <vt:lpstr>Наша творческая группа имеет опыт работы в социальных проектах. Руководитель проекта Загвоздкина Галина Геннадьевна является  1.Победителем Регионального этапа конкурса «Доброволец России 2020»; 2.Победителем Всероссийского конкурса «Добро не уходит на каникулы.</vt:lpstr>
      <vt:lpstr>Сделаем вместе наш мир светлее и добрее!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 №87» Первичное отделение  Российского движения школьников</dc:title>
  <dc:creator>Галина</dc:creator>
  <cp:lastModifiedBy>Галина</cp:lastModifiedBy>
  <cp:revision>66</cp:revision>
  <dcterms:created xsi:type="dcterms:W3CDTF">2019-02-05T08:49:34Z</dcterms:created>
  <dcterms:modified xsi:type="dcterms:W3CDTF">2021-08-25T05:52:47Z</dcterms:modified>
</cp:coreProperties>
</file>