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6" Type="http://schemas.openxmlformats.org/officeDocument/2006/relationships/image" Target="../media/image18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image" Target="../media/image30.png"/><Relationship Id="rId6" Type="http://schemas.openxmlformats.org/officeDocument/2006/relationships/image" Target="../media/image3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Relationship Id="rId4" Type="http://schemas.openxmlformats.org/officeDocument/2006/relationships/image" Target="../media/image39.jpg"/><Relationship Id="rId5" Type="http://schemas.openxmlformats.org/officeDocument/2006/relationships/image" Target="../media/image40.jp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Relationship Id="rId3" Type="http://schemas.openxmlformats.org/officeDocument/2006/relationships/image" Target="../media/image46.jpg"/><Relationship Id="rId4" Type="http://schemas.openxmlformats.org/officeDocument/2006/relationships/image" Target="../media/image47.jpg"/><Relationship Id="rId5" Type="http://schemas.openxmlformats.org/officeDocument/2006/relationships/image" Target="../media/image48.jp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0" Type="http://schemas.openxmlformats.org/officeDocument/2006/relationships/image" Target="../media/image53.png"/><Relationship Id="rId11" Type="http://schemas.openxmlformats.org/officeDocument/2006/relationships/image" Target="../media/image54.png"/><Relationship Id="rId12" Type="http://schemas.openxmlformats.org/officeDocument/2006/relationships/image" Target="../media/image55.png"/><Relationship Id="rId13" Type="http://schemas.openxmlformats.org/officeDocument/2006/relationships/image" Target="../media/image56.png"/><Relationship Id="rId14" Type="http://schemas.openxmlformats.org/officeDocument/2006/relationships/image" Target="../media/image57.png"/><Relationship Id="rId15" Type="http://schemas.openxmlformats.org/officeDocument/2006/relationships/image" Target="../media/image58.png"/><Relationship Id="rId16" Type="http://schemas.openxmlformats.org/officeDocument/2006/relationships/image" Target="../media/image59.png"/><Relationship Id="rId17" Type="http://schemas.openxmlformats.org/officeDocument/2006/relationships/image" Target="../media/image60.png"/><Relationship Id="rId18" Type="http://schemas.openxmlformats.org/officeDocument/2006/relationships/image" Target="../media/image61.png"/><Relationship Id="rId19" Type="http://schemas.openxmlformats.org/officeDocument/2006/relationships/image" Target="../media/image62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jpg"/><Relationship Id="rId3" Type="http://schemas.openxmlformats.org/officeDocument/2006/relationships/image" Target="../media/image64.jpg"/><Relationship Id="rId4" Type="http://schemas.openxmlformats.org/officeDocument/2006/relationships/image" Target="../media/image65.jpg"/><Relationship Id="rId5" Type="http://schemas.openxmlformats.org/officeDocument/2006/relationships/image" Target="../media/image66.jpg"/><Relationship Id="rId6" Type="http://schemas.openxmlformats.org/officeDocument/2006/relationships/image" Target="../media/image67.png"/><Relationship Id="rId7" Type="http://schemas.openxmlformats.org/officeDocument/2006/relationships/image" Target="../media/image68.png"/><Relationship Id="rId8" Type="http://schemas.openxmlformats.org/officeDocument/2006/relationships/image" Target="../media/image69.png"/><Relationship Id="rId9" Type="http://schemas.openxmlformats.org/officeDocument/2006/relationships/image" Target="../media/image70.png"/><Relationship Id="rId10" Type="http://schemas.openxmlformats.org/officeDocument/2006/relationships/image" Target="../media/image71.png"/><Relationship Id="rId11" Type="http://schemas.openxmlformats.org/officeDocument/2006/relationships/image" Target="../media/image72.png"/><Relationship Id="rId12" Type="http://schemas.openxmlformats.org/officeDocument/2006/relationships/image" Target="../media/image73.png"/><Relationship Id="rId13" Type="http://schemas.openxmlformats.org/officeDocument/2006/relationships/image" Target="../media/image74.png"/><Relationship Id="rId14" Type="http://schemas.openxmlformats.org/officeDocument/2006/relationships/image" Target="../media/image75.png"/><Relationship Id="rId15" Type="http://schemas.openxmlformats.org/officeDocument/2006/relationships/image" Target="../media/image76.png"/><Relationship Id="rId16" Type="http://schemas.openxmlformats.org/officeDocument/2006/relationships/image" Target="../media/image77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jpg"/><Relationship Id="rId3" Type="http://schemas.openxmlformats.org/officeDocument/2006/relationships/image" Target="../media/image79.jpg"/><Relationship Id="rId4" Type="http://schemas.openxmlformats.org/officeDocument/2006/relationships/image" Target="../media/image80.jpg"/><Relationship Id="rId5" Type="http://schemas.openxmlformats.org/officeDocument/2006/relationships/image" Target="../media/image81.jpg"/><Relationship Id="rId6" Type="http://schemas.openxmlformats.org/officeDocument/2006/relationships/image" Target="../media/image82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Relationship Id="rId9" Type="http://schemas.openxmlformats.org/officeDocument/2006/relationships/image" Target="../media/image85.png"/><Relationship Id="rId10" Type="http://schemas.openxmlformats.org/officeDocument/2006/relationships/image" Target="../media/image86.png"/><Relationship Id="rId11" Type="http://schemas.openxmlformats.org/officeDocument/2006/relationships/image" Target="../media/image87.png"/><Relationship Id="rId12" Type="http://schemas.openxmlformats.org/officeDocument/2006/relationships/image" Target="../media/image88.png"/><Relationship Id="rId13" Type="http://schemas.openxmlformats.org/officeDocument/2006/relationships/image" Target="../media/image89.png"/><Relationship Id="rId14" Type="http://schemas.openxmlformats.org/officeDocument/2006/relationships/image" Target="../media/image90.png"/><Relationship Id="rId15" Type="http://schemas.openxmlformats.org/officeDocument/2006/relationships/image" Target="../media/image91.png"/><Relationship Id="rId16" Type="http://schemas.openxmlformats.org/officeDocument/2006/relationships/image" Target="../media/image92.png"/><Relationship Id="rId17" Type="http://schemas.openxmlformats.org/officeDocument/2006/relationships/image" Target="../media/image93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4.jpg"/><Relationship Id="rId3" Type="http://schemas.openxmlformats.org/officeDocument/2006/relationships/image" Target="../media/image95.jpg"/><Relationship Id="rId4" Type="http://schemas.openxmlformats.org/officeDocument/2006/relationships/image" Target="../media/image96.jpg"/><Relationship Id="rId5" Type="http://schemas.openxmlformats.org/officeDocument/2006/relationships/image" Target="../media/image97.png"/><Relationship Id="rId6" Type="http://schemas.openxmlformats.org/officeDocument/2006/relationships/image" Target="../media/image98.png"/><Relationship Id="rId7" Type="http://schemas.openxmlformats.org/officeDocument/2006/relationships/image" Target="../media/image99.png"/><Relationship Id="rId8" Type="http://schemas.openxmlformats.org/officeDocument/2006/relationships/image" Target="../media/image100.png"/><Relationship Id="rId9" Type="http://schemas.openxmlformats.org/officeDocument/2006/relationships/image" Target="../media/image101.png"/><Relationship Id="rId10" Type="http://schemas.openxmlformats.org/officeDocument/2006/relationships/image" Target="../media/image102.png"/><Relationship Id="rId11" Type="http://schemas.openxmlformats.org/officeDocument/2006/relationships/image" Target="../media/image103.png"/><Relationship Id="rId12" Type="http://schemas.openxmlformats.org/officeDocument/2006/relationships/image" Target="../media/image104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5.jpg"/><Relationship Id="rId3" Type="http://schemas.openxmlformats.org/officeDocument/2006/relationships/image" Target="../media/image106.jpg"/><Relationship Id="rId4" Type="http://schemas.openxmlformats.org/officeDocument/2006/relationships/image" Target="../media/image107.jpg"/><Relationship Id="rId5" Type="http://schemas.openxmlformats.org/officeDocument/2006/relationships/image" Target="../media/image108.png"/><Relationship Id="rId6" Type="http://schemas.openxmlformats.org/officeDocument/2006/relationships/image" Target="../media/image109.png"/><Relationship Id="rId7" Type="http://schemas.openxmlformats.org/officeDocument/2006/relationships/image" Target="../media/image110.png"/><Relationship Id="rId8" Type="http://schemas.openxmlformats.org/officeDocument/2006/relationships/image" Target="../media/image111.png"/><Relationship Id="rId9" Type="http://schemas.openxmlformats.org/officeDocument/2006/relationships/image" Target="../media/image112.png"/><Relationship Id="rId10" Type="http://schemas.openxmlformats.org/officeDocument/2006/relationships/image" Target="../media/image113.png"/><Relationship Id="rId11" Type="http://schemas.openxmlformats.org/officeDocument/2006/relationships/image" Target="../media/image114.png"/><Relationship Id="rId12" Type="http://schemas.openxmlformats.org/officeDocument/2006/relationships/image" Target="../media/image115.png"/><Relationship Id="rId13" Type="http://schemas.openxmlformats.org/officeDocument/2006/relationships/image" Target="../media/image116.png"/><Relationship Id="rId14" Type="http://schemas.openxmlformats.org/officeDocument/2006/relationships/image" Target="../media/image117.png"/><Relationship Id="rId15" Type="http://schemas.openxmlformats.org/officeDocument/2006/relationships/image" Target="../media/image118.png"/><Relationship Id="rId16" Type="http://schemas.openxmlformats.org/officeDocument/2006/relationships/image" Target="../media/image119.png"/><Relationship Id="rId17" Type="http://schemas.openxmlformats.org/officeDocument/2006/relationships/image" Target="../media/image120.png"/><Relationship Id="rId18" Type="http://schemas.openxmlformats.org/officeDocument/2006/relationships/image" Target="../media/image121.png"/><Relationship Id="rId19" Type="http://schemas.openxmlformats.org/officeDocument/2006/relationships/image" Target="../media/image122.png"/><Relationship Id="rId20" Type="http://schemas.openxmlformats.org/officeDocument/2006/relationships/image" Target="../media/image123.png"/><Relationship Id="rId21" Type="http://schemas.openxmlformats.org/officeDocument/2006/relationships/image" Target="../media/image124.png"/><Relationship Id="rId22" Type="http://schemas.openxmlformats.org/officeDocument/2006/relationships/image" Target="../media/image125.png"/><Relationship Id="rId23" Type="http://schemas.openxmlformats.org/officeDocument/2006/relationships/image" Target="../media/image126.jpg"/><Relationship Id="rId24" Type="http://schemas.openxmlformats.org/officeDocument/2006/relationships/image" Target="../media/image127.png"/><Relationship Id="rId25" Type="http://schemas.openxmlformats.org/officeDocument/2006/relationships/image" Target="../media/image128.png"/><Relationship Id="rId26" Type="http://schemas.openxmlformats.org/officeDocument/2006/relationships/image" Target="../media/image129.png"/><Relationship Id="rId27" Type="http://schemas.openxmlformats.org/officeDocument/2006/relationships/image" Target="../media/image130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1.jpg"/><Relationship Id="rId3" Type="http://schemas.openxmlformats.org/officeDocument/2006/relationships/image" Target="../media/image132.jpg"/><Relationship Id="rId4" Type="http://schemas.openxmlformats.org/officeDocument/2006/relationships/image" Target="../media/image133.jpg"/><Relationship Id="rId5" Type="http://schemas.openxmlformats.org/officeDocument/2006/relationships/image" Target="../media/image134.png"/><Relationship Id="rId6" Type="http://schemas.openxmlformats.org/officeDocument/2006/relationships/image" Target="../media/image13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03575" y="93675"/>
            <a:ext cx="5636895" cy="64058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24154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«Серебряные</a:t>
            </a:r>
            <a:r>
              <a:rPr dirty="0" sz="2000" spc="-9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волонтеры</a:t>
            </a:r>
            <a:r>
              <a:rPr dirty="0" sz="2000" spc="-9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Волгограда»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algn="ctr" marL="236854" marR="5080">
              <a:lnSpc>
                <a:spcPct val="100000"/>
              </a:lnSpc>
              <a:spcBef>
                <a:spcPts val="5"/>
              </a:spcBef>
            </a:pPr>
            <a:r>
              <a:rPr dirty="0" sz="2000" spc="-20">
                <a:solidFill>
                  <a:srgbClr val="003366"/>
                </a:solidFill>
                <a:latin typeface="Microsoft Sans Serif"/>
                <a:cs typeface="Microsoft Sans Serif"/>
              </a:rPr>
              <a:t>Руководитель</a:t>
            </a:r>
            <a:r>
              <a:rPr dirty="0" sz="2000" spc="-7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проекта</a:t>
            </a:r>
            <a:r>
              <a:rPr dirty="0" sz="2000" spc="-6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Потылицына</a:t>
            </a:r>
            <a:r>
              <a:rPr dirty="0" sz="2000" spc="-7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Виолетта Олеговна</a:t>
            </a:r>
            <a:endParaRPr sz="2000">
              <a:latin typeface="Microsoft Sans Serif"/>
              <a:cs typeface="Microsoft Sans Serif"/>
            </a:endParaRPr>
          </a:p>
          <a:p>
            <a:pPr marL="622300" marR="72390" indent="-609600">
              <a:lnSpc>
                <a:spcPct val="80000"/>
              </a:lnSpc>
              <a:spcBef>
                <a:spcPts val="1260"/>
              </a:spcBef>
            </a:pPr>
            <a:r>
              <a:rPr dirty="0" u="sng" sz="200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</a:rPr>
              <a:t>Цель</a:t>
            </a:r>
            <a:r>
              <a:rPr dirty="0" u="sng" sz="2000" spc="-95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2000" spc="-1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</a:rPr>
              <a:t>проекта</a:t>
            </a:r>
            <a:r>
              <a:rPr dirty="0" sz="2000" spc="-10">
                <a:solidFill>
                  <a:srgbClr val="009999"/>
                </a:solidFill>
                <a:latin typeface="Microsoft Sans Serif"/>
                <a:cs typeface="Microsoft Sans Serif"/>
              </a:rPr>
              <a:t>:</a:t>
            </a:r>
            <a:r>
              <a:rPr dirty="0" sz="2000" spc="-80">
                <a:solidFill>
                  <a:srgbClr val="009999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Повышение</a:t>
            </a:r>
            <a:r>
              <a:rPr dirty="0" sz="2000" spc="-10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уровня </a:t>
            </a:r>
            <a:r>
              <a:rPr dirty="0" sz="2000" spc="-20">
                <a:solidFill>
                  <a:srgbClr val="003366"/>
                </a:solidFill>
                <a:latin typeface="Microsoft Sans Serif"/>
                <a:cs typeface="Microsoft Sans Serif"/>
              </a:rPr>
              <a:t>удовлетворенности</a:t>
            </a:r>
            <a:r>
              <a:rPr dirty="0" sz="2000" spc="-1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в</a:t>
            </a:r>
            <a:r>
              <a:rPr dirty="0" sz="2000" spc="3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социальной</a:t>
            </a:r>
            <a:r>
              <a:rPr dirty="0" sz="2000" spc="-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0">
                <a:solidFill>
                  <a:srgbClr val="003366"/>
                </a:solidFill>
                <a:latin typeface="Microsoft Sans Serif"/>
                <a:cs typeface="Microsoft Sans Serif"/>
              </a:rPr>
              <a:t>и </a:t>
            </a:r>
            <a:r>
              <a:rPr dirty="0" sz="2000" spc="-20">
                <a:solidFill>
                  <a:srgbClr val="003366"/>
                </a:solidFill>
                <a:latin typeface="Microsoft Sans Serif"/>
                <a:cs typeface="Microsoft Sans Serif"/>
              </a:rPr>
              <a:t>творческой</a:t>
            </a:r>
            <a:r>
              <a:rPr dirty="0" sz="2000" spc="-5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самореализации</a:t>
            </a:r>
            <a:r>
              <a:rPr dirty="0" sz="2000" spc="-5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жителей</a:t>
            </a:r>
            <a:r>
              <a:rPr dirty="0" sz="2000" spc="-3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5">
                <a:solidFill>
                  <a:srgbClr val="003366"/>
                </a:solidFill>
                <a:latin typeface="Microsoft Sans Serif"/>
                <a:cs typeface="Microsoft Sans Serif"/>
              </a:rPr>
              <a:t>55+ </a:t>
            </a:r>
            <a:r>
              <a:rPr dirty="0" sz="2000" spc="-35">
                <a:solidFill>
                  <a:srgbClr val="003366"/>
                </a:solidFill>
                <a:latin typeface="Microsoft Sans Serif"/>
                <a:cs typeface="Microsoft Sans Serif"/>
              </a:rPr>
              <a:t>Красноармейского</a:t>
            </a:r>
            <a:r>
              <a:rPr dirty="0" sz="2000" spc="-5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района</a:t>
            </a:r>
            <a:r>
              <a:rPr dirty="0" sz="2000" spc="-4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Волгограда</a:t>
            </a:r>
            <a:r>
              <a:rPr dirty="0" sz="2000" spc="-4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5">
                <a:solidFill>
                  <a:srgbClr val="003366"/>
                </a:solidFill>
                <a:latin typeface="Microsoft Sans Serif"/>
                <a:cs typeface="Microsoft Sans Serif"/>
              </a:rPr>
              <a:t>за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счет</a:t>
            </a:r>
            <a:r>
              <a:rPr dirty="0" sz="2000" spc="-7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вовлечения</a:t>
            </a:r>
            <a:r>
              <a:rPr dirty="0" sz="2000" spc="-8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в</a:t>
            </a:r>
            <a:r>
              <a:rPr dirty="0" sz="2000" spc="-6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волонтерскую</a:t>
            </a:r>
            <a:endParaRPr sz="2000">
              <a:latin typeface="Microsoft Sans Serif"/>
              <a:cs typeface="Microsoft Sans Serif"/>
            </a:endParaRPr>
          </a:p>
          <a:p>
            <a:pPr marL="622300">
              <a:lnSpc>
                <a:spcPts val="1920"/>
              </a:lnSpc>
            </a:pP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деятельность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u="sng" sz="2000" spc="-1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</a:rPr>
              <a:t>Задачи</a:t>
            </a:r>
            <a:r>
              <a:rPr dirty="0" u="sng" sz="2000" spc="-12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2000" spc="-1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</a:rPr>
              <a:t>проекта:</a:t>
            </a:r>
            <a:endParaRPr sz="2000">
              <a:latin typeface="Microsoft Sans Serif"/>
              <a:cs typeface="Microsoft Sans Serif"/>
            </a:endParaRPr>
          </a:p>
          <a:p>
            <a:pPr marL="293370" marR="301625" indent="-280670">
              <a:lnSpc>
                <a:spcPts val="1920"/>
              </a:lnSpc>
              <a:spcBef>
                <a:spcPts val="465"/>
              </a:spcBef>
              <a:buAutoNum type="arabicPeriod"/>
              <a:tabLst>
                <a:tab pos="622300" algn="l"/>
                <a:tab pos="1851025" algn="l"/>
              </a:tabLst>
            </a:pP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Популяризация</a:t>
            </a:r>
            <a:r>
              <a:rPr dirty="0" sz="2000" spc="-6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0">
                <a:solidFill>
                  <a:srgbClr val="003366"/>
                </a:solidFill>
                <a:latin typeface="Microsoft Sans Serif"/>
                <a:cs typeface="Microsoft Sans Serif"/>
              </a:rPr>
              <a:t>творческих</a:t>
            </a:r>
            <a:r>
              <a:rPr dirty="0" sz="2000" spc="-9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направлений</a:t>
            </a:r>
            <a:r>
              <a:rPr dirty="0" sz="2000" spc="-9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0">
                <a:solidFill>
                  <a:srgbClr val="003366"/>
                </a:solidFill>
                <a:latin typeface="Microsoft Sans Serif"/>
                <a:cs typeface="Microsoft Sans Serif"/>
              </a:rPr>
              <a:t>и </a:t>
            </a:r>
            <a:r>
              <a:rPr dirty="0" sz="2000" spc="-50">
                <a:solidFill>
                  <a:srgbClr val="003366"/>
                </a:solidFill>
                <a:latin typeface="Microsoft Sans Serif"/>
                <a:cs typeface="Microsoft Sans Serif"/>
              </a:rPr>
              <a:t>	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создание</a:t>
            </a:r>
            <a:r>
              <a:rPr dirty="0" sz="2000" spc="-5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5">
                <a:solidFill>
                  <a:srgbClr val="003366"/>
                </a:solidFill>
                <a:latin typeface="Microsoft Sans Serif"/>
                <a:cs typeface="Microsoft Sans Serif"/>
              </a:rPr>
              <a:t>положительного</a:t>
            </a:r>
            <a:r>
              <a:rPr dirty="0" sz="2000" spc="-4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имиджа 	человека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	с</a:t>
            </a:r>
            <a:r>
              <a:rPr dirty="0" sz="2000" spc="-2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активной</a:t>
            </a:r>
            <a:r>
              <a:rPr dirty="0" sz="2000" spc="-5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гражданской</a:t>
            </a:r>
            <a:endParaRPr sz="2000">
              <a:latin typeface="Microsoft Sans Serif"/>
              <a:cs typeface="Microsoft Sans Serif"/>
            </a:endParaRPr>
          </a:p>
          <a:p>
            <a:pPr marL="622300">
              <a:lnSpc>
                <a:spcPts val="1939"/>
              </a:lnSpc>
            </a:pP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позицией;</a:t>
            </a:r>
            <a:endParaRPr sz="2000">
              <a:latin typeface="Microsoft Sans Serif"/>
              <a:cs typeface="Microsoft Sans Serif"/>
            </a:endParaRPr>
          </a:p>
          <a:p>
            <a:pPr marL="293370" marR="13970" indent="-280670">
              <a:lnSpc>
                <a:spcPct val="80000"/>
              </a:lnSpc>
              <a:spcBef>
                <a:spcPts val="480"/>
              </a:spcBef>
              <a:buAutoNum type="arabicPeriod" startAt="2"/>
              <a:tabLst>
                <a:tab pos="622300" algn="l"/>
                <a:tab pos="1348740" algn="l"/>
              </a:tabLst>
            </a:pP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Поиск</a:t>
            </a:r>
            <a:r>
              <a:rPr dirty="0" sz="2000" spc="-114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0">
                <a:solidFill>
                  <a:srgbClr val="003366"/>
                </a:solidFill>
                <a:latin typeface="Microsoft Sans Serif"/>
                <a:cs typeface="Microsoft Sans Serif"/>
              </a:rPr>
              <a:t>и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	апробация</a:t>
            </a:r>
            <a:r>
              <a:rPr dirty="0" sz="2000" spc="-4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новых</a:t>
            </a:r>
            <a:r>
              <a:rPr dirty="0" sz="2000" spc="-6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интересных</a:t>
            </a:r>
            <a:r>
              <a:rPr dirty="0" sz="2000" spc="-7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0">
                <a:solidFill>
                  <a:srgbClr val="003366"/>
                </a:solidFill>
                <a:latin typeface="Microsoft Sans Serif"/>
                <a:cs typeface="Microsoft Sans Serif"/>
              </a:rPr>
              <a:t>форм </a:t>
            </a:r>
            <a:r>
              <a:rPr dirty="0" sz="2000" spc="-20">
                <a:solidFill>
                  <a:srgbClr val="003366"/>
                </a:solidFill>
                <a:latin typeface="Microsoft Sans Serif"/>
                <a:cs typeface="Microsoft Sans Serif"/>
              </a:rPr>
              <a:t>	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социальной</a:t>
            </a:r>
            <a:r>
              <a:rPr dirty="0" sz="2000" spc="-2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и</a:t>
            </a:r>
            <a:r>
              <a:rPr dirty="0" sz="2000" spc="3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творческой</a:t>
            </a:r>
            <a:endParaRPr sz="2000">
              <a:latin typeface="Microsoft Sans Serif"/>
              <a:cs typeface="Microsoft Sans Serif"/>
            </a:endParaRPr>
          </a:p>
          <a:p>
            <a:pPr marL="622300">
              <a:lnSpc>
                <a:spcPts val="1920"/>
              </a:lnSpc>
            </a:pP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самореализации;</a:t>
            </a:r>
            <a:endParaRPr sz="2000">
              <a:latin typeface="Microsoft Sans Serif"/>
              <a:cs typeface="Microsoft Sans Serif"/>
            </a:endParaRPr>
          </a:p>
          <a:p>
            <a:pPr marL="293370" indent="-280670">
              <a:lnSpc>
                <a:spcPts val="2160"/>
              </a:lnSpc>
              <a:spcBef>
                <a:spcPts val="5"/>
              </a:spcBef>
              <a:buAutoNum type="arabicPeriod" startAt="3"/>
              <a:tabLst>
                <a:tab pos="293370" algn="l"/>
              </a:tabLst>
            </a:pP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Привлечение</a:t>
            </a:r>
            <a:r>
              <a:rPr dirty="0" sz="2000" spc="-5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новых</a:t>
            </a:r>
            <a:r>
              <a:rPr dirty="0" sz="2000" spc="-2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добровольцев</a:t>
            </a:r>
            <a:r>
              <a:rPr dirty="0" sz="2000" spc="-4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0">
                <a:solidFill>
                  <a:srgbClr val="003366"/>
                </a:solidFill>
                <a:latin typeface="Microsoft Sans Serif"/>
                <a:cs typeface="Microsoft Sans Serif"/>
              </a:rPr>
              <a:t>в</a:t>
            </a:r>
            <a:endParaRPr sz="2000">
              <a:latin typeface="Microsoft Sans Serif"/>
              <a:cs typeface="Microsoft Sans Serif"/>
            </a:endParaRPr>
          </a:p>
          <a:p>
            <a:pPr marL="622300">
              <a:lnSpc>
                <a:spcPts val="2160"/>
              </a:lnSpc>
            </a:pPr>
            <a:r>
              <a:rPr dirty="0" sz="2000" spc="-20">
                <a:solidFill>
                  <a:srgbClr val="003366"/>
                </a:solidFill>
                <a:latin typeface="Microsoft Sans Serif"/>
                <a:cs typeface="Microsoft Sans Serif"/>
              </a:rPr>
              <a:t>организацию</a:t>
            </a:r>
            <a:r>
              <a:rPr dirty="0" sz="2000" spc="-10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серебряных</a:t>
            </a:r>
            <a:r>
              <a:rPr dirty="0" sz="2000" spc="-6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волонтеров;</a:t>
            </a:r>
            <a:endParaRPr sz="2000">
              <a:latin typeface="Microsoft Sans Serif"/>
              <a:cs typeface="Microsoft Sans Serif"/>
            </a:endParaRPr>
          </a:p>
          <a:p>
            <a:pPr marL="293370" marR="353695" indent="-280670">
              <a:lnSpc>
                <a:spcPct val="80000"/>
              </a:lnSpc>
              <a:spcBef>
                <a:spcPts val="480"/>
              </a:spcBef>
              <a:buAutoNum type="arabicPeriod" startAt="4"/>
              <a:tabLst>
                <a:tab pos="622300" algn="l"/>
              </a:tabLst>
            </a:pP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Информирование</a:t>
            </a:r>
            <a:r>
              <a:rPr dirty="0" sz="2000" spc="-5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003366"/>
                </a:solidFill>
                <a:latin typeface="Microsoft Sans Serif"/>
                <a:cs typeface="Microsoft Sans Serif"/>
              </a:rPr>
              <a:t>о</a:t>
            </a:r>
            <a:r>
              <a:rPr dirty="0" sz="2000" spc="-25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0">
                <a:solidFill>
                  <a:srgbClr val="003366"/>
                </a:solidFill>
                <a:latin typeface="Microsoft Sans Serif"/>
                <a:cs typeface="Microsoft Sans Serif"/>
              </a:rPr>
              <a:t>творческих</a:t>
            </a:r>
            <a:r>
              <a:rPr dirty="0" sz="2000" spc="-50">
                <a:solidFill>
                  <a:srgbClr val="003366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003366"/>
                </a:solidFill>
                <a:latin typeface="Microsoft Sans Serif"/>
                <a:cs typeface="Microsoft Sans Serif"/>
              </a:rPr>
              <a:t>досуговых 	кружках/организациях.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44952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428998"/>
            <a:ext cx="4572000" cy="3429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00600" y="0"/>
            <a:ext cx="4343399" cy="33390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4571999" cy="3369564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761" y="761"/>
            <a:ext cx="9144000" cy="6858000"/>
            <a:chOff x="761" y="761"/>
            <a:chExt cx="9144000" cy="685800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4400" y="3486910"/>
              <a:ext cx="4419599" cy="3371088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761" y="3429761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648961" y="761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w="0"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61" y="3429761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00CC99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4228707" cy="272796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414" y="3780719"/>
            <a:ext cx="4239594" cy="268866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8200" y="310605"/>
            <a:ext cx="4288697" cy="2673386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4553711" y="761"/>
            <a:ext cx="4438015" cy="6858000"/>
            <a:chOff x="4553711" y="761"/>
            <a:chExt cx="4438015" cy="6858000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1999" y="3818181"/>
              <a:ext cx="4419600" cy="273959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572761" y="761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w="0"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5270" cy="6859270"/>
            <a:chOff x="0" y="0"/>
            <a:chExt cx="9145270" cy="6859270"/>
          </a:xfrm>
        </p:grpSpPr>
        <p:sp>
          <p:nvSpPr>
            <p:cNvPr id="3" name="object 3" descr=""/>
            <p:cNvSpPr/>
            <p:nvPr/>
          </p:nvSpPr>
          <p:spPr>
            <a:xfrm>
              <a:off x="761" y="3429761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572761" y="761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w="0"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3525010"/>
              <a:ext cx="4343400" cy="32567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00" y="0"/>
              <a:ext cx="4495799" cy="33528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4495800" cy="3352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400" y="3505198"/>
              <a:ext cx="4343400" cy="32583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5270" cy="6859270"/>
            <a:chOff x="0" y="0"/>
            <a:chExt cx="9145270" cy="6859270"/>
          </a:xfrm>
        </p:grpSpPr>
        <p:sp>
          <p:nvSpPr>
            <p:cNvPr id="3" name="object 3" descr=""/>
            <p:cNvSpPr/>
            <p:nvPr/>
          </p:nvSpPr>
          <p:spPr>
            <a:xfrm>
              <a:off x="761" y="3429761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419599" cy="337718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572761" y="761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w="0"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00" y="0"/>
              <a:ext cx="4495799" cy="32766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200" y="3733798"/>
              <a:ext cx="4495800" cy="29992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505198"/>
              <a:ext cx="4343400" cy="32583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2800" y="2362200"/>
              <a:ext cx="2590800" cy="179984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330702" y="2340101"/>
              <a:ext cx="2635250" cy="1844039"/>
            </a:xfrm>
            <a:custGeom>
              <a:avLst/>
              <a:gdLst/>
              <a:ahLst/>
              <a:cxnLst/>
              <a:rect l="l" t="t" r="r" b="b"/>
              <a:pathLst>
                <a:path w="2635250" h="1844039">
                  <a:moveTo>
                    <a:pt x="0" y="1844040"/>
                  </a:moveTo>
                  <a:lnTo>
                    <a:pt x="2634996" y="1844040"/>
                  </a:lnTo>
                  <a:lnTo>
                    <a:pt x="2634996" y="0"/>
                  </a:lnTo>
                  <a:lnTo>
                    <a:pt x="0" y="0"/>
                  </a:lnTo>
                  <a:lnTo>
                    <a:pt x="0" y="1844040"/>
                  </a:lnTo>
                  <a:close/>
                </a:path>
              </a:pathLst>
            </a:custGeom>
            <a:ln w="44196">
              <a:solidFill>
                <a:srgbClr val="00999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410711"/>
            <a:ext cx="9145270" cy="3448050"/>
            <a:chOff x="0" y="3410711"/>
            <a:chExt cx="9145270" cy="3448050"/>
          </a:xfrm>
        </p:grpSpPr>
        <p:sp>
          <p:nvSpPr>
            <p:cNvPr id="3" name="object 3" descr=""/>
            <p:cNvSpPr/>
            <p:nvPr/>
          </p:nvSpPr>
          <p:spPr>
            <a:xfrm>
              <a:off x="4572761" y="3429761"/>
              <a:ext cx="0" cy="3429000"/>
            </a:xfrm>
            <a:custGeom>
              <a:avLst/>
              <a:gdLst/>
              <a:ahLst/>
              <a:cxnLst/>
              <a:rect l="l" t="t" r="r" b="b"/>
              <a:pathLst>
                <a:path w="0" h="3429000">
                  <a:moveTo>
                    <a:pt x="0" y="0"/>
                  </a:moveTo>
                  <a:lnTo>
                    <a:pt x="0" y="34289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761" y="3429761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505199"/>
              <a:ext cx="4495799" cy="3156204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32766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8200" y="3505200"/>
            <a:ext cx="4495800" cy="319278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1519427" y="376427"/>
            <a:ext cx="6142990" cy="415290"/>
            <a:chOff x="1519427" y="376427"/>
            <a:chExt cx="6142990" cy="415290"/>
          </a:xfrm>
        </p:grpSpPr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6003" y="406895"/>
              <a:ext cx="1695450" cy="38482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19427" y="383539"/>
              <a:ext cx="1694561" cy="38303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75076" y="582126"/>
              <a:ext cx="191249" cy="4030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3242691" y="562355"/>
              <a:ext cx="181610" cy="31115"/>
            </a:xfrm>
            <a:custGeom>
              <a:avLst/>
              <a:gdLst/>
              <a:ahLst/>
              <a:cxnLst/>
              <a:rect l="l" t="t" r="r" b="b"/>
              <a:pathLst>
                <a:path w="181610" h="31115">
                  <a:moveTo>
                    <a:pt x="181101" y="0"/>
                  </a:moveTo>
                  <a:lnTo>
                    <a:pt x="0" y="0"/>
                  </a:lnTo>
                  <a:lnTo>
                    <a:pt x="0" y="30861"/>
                  </a:lnTo>
                  <a:lnTo>
                    <a:pt x="181101" y="30861"/>
                  </a:lnTo>
                  <a:lnTo>
                    <a:pt x="181101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242691" y="562355"/>
              <a:ext cx="181610" cy="31115"/>
            </a:xfrm>
            <a:custGeom>
              <a:avLst/>
              <a:gdLst/>
              <a:ahLst/>
              <a:cxnLst/>
              <a:rect l="l" t="t" r="r" b="b"/>
              <a:pathLst>
                <a:path w="181610" h="31115">
                  <a:moveTo>
                    <a:pt x="0" y="0"/>
                  </a:moveTo>
                  <a:lnTo>
                    <a:pt x="45263" y="0"/>
                  </a:lnTo>
                  <a:lnTo>
                    <a:pt x="90551" y="0"/>
                  </a:lnTo>
                  <a:lnTo>
                    <a:pt x="135838" y="0"/>
                  </a:lnTo>
                  <a:lnTo>
                    <a:pt x="181101" y="0"/>
                  </a:lnTo>
                  <a:lnTo>
                    <a:pt x="181101" y="7715"/>
                  </a:lnTo>
                  <a:lnTo>
                    <a:pt x="181101" y="15430"/>
                  </a:lnTo>
                  <a:lnTo>
                    <a:pt x="181101" y="23145"/>
                  </a:lnTo>
                  <a:lnTo>
                    <a:pt x="181101" y="30861"/>
                  </a:lnTo>
                  <a:lnTo>
                    <a:pt x="135838" y="30861"/>
                  </a:lnTo>
                  <a:lnTo>
                    <a:pt x="90550" y="30861"/>
                  </a:lnTo>
                  <a:lnTo>
                    <a:pt x="45263" y="30861"/>
                  </a:lnTo>
                  <a:lnTo>
                    <a:pt x="0" y="30861"/>
                  </a:lnTo>
                  <a:lnTo>
                    <a:pt x="0" y="23145"/>
                  </a:lnTo>
                  <a:lnTo>
                    <a:pt x="0" y="15430"/>
                  </a:lnTo>
                  <a:lnTo>
                    <a:pt x="0" y="7715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00627" y="400811"/>
              <a:ext cx="4161281" cy="39090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64305" y="376427"/>
              <a:ext cx="4160266" cy="3901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715511"/>
            <a:ext cx="9144000" cy="3143250"/>
            <a:chOff x="0" y="3715511"/>
            <a:chExt cx="9144000" cy="3143250"/>
          </a:xfrm>
        </p:grpSpPr>
        <p:sp>
          <p:nvSpPr>
            <p:cNvPr id="3" name="object 3" descr=""/>
            <p:cNvSpPr/>
            <p:nvPr/>
          </p:nvSpPr>
          <p:spPr>
            <a:xfrm>
              <a:off x="4572761" y="3734561"/>
              <a:ext cx="0" cy="3124200"/>
            </a:xfrm>
            <a:custGeom>
              <a:avLst/>
              <a:gdLst/>
              <a:ahLst/>
              <a:cxnLst/>
              <a:rect l="l" t="t" r="r" b="b"/>
              <a:pathLst>
                <a:path w="0" h="3124200">
                  <a:moveTo>
                    <a:pt x="0" y="0"/>
                  </a:moveTo>
                  <a:lnTo>
                    <a:pt x="0" y="31241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3715511"/>
              <a:ext cx="9144000" cy="38100"/>
            </a:xfrm>
            <a:custGeom>
              <a:avLst/>
              <a:gdLst/>
              <a:ahLst/>
              <a:cxnLst/>
              <a:rect l="l" t="t" r="r" b="b"/>
              <a:pathLst>
                <a:path w="9144000" h="38100">
                  <a:moveTo>
                    <a:pt x="0" y="0"/>
                  </a:moveTo>
                  <a:lnTo>
                    <a:pt x="0" y="38100"/>
                  </a:lnTo>
                  <a:lnTo>
                    <a:pt x="9144000" y="38100"/>
                  </a:lnTo>
                  <a:lnTo>
                    <a:pt x="914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2964"/>
            <a:ext cx="9144000" cy="350367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0" y="3800854"/>
            <a:ext cx="4343400" cy="29535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8200" y="3773423"/>
            <a:ext cx="4495799" cy="2932176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909827" y="3119627"/>
            <a:ext cx="6981190" cy="415290"/>
            <a:chOff x="909827" y="3119627"/>
            <a:chExt cx="6981190" cy="415290"/>
          </a:xfrm>
        </p:grpSpPr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6403" y="3144011"/>
              <a:ext cx="6944106" cy="39090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9827" y="3119627"/>
              <a:ext cx="6943344" cy="3901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61" y="3258311"/>
            <a:ext cx="9144000" cy="3600450"/>
            <a:chOff x="761" y="3258311"/>
            <a:chExt cx="9144000" cy="3600450"/>
          </a:xfrm>
        </p:grpSpPr>
        <p:sp>
          <p:nvSpPr>
            <p:cNvPr id="3" name="object 3" descr=""/>
            <p:cNvSpPr/>
            <p:nvPr/>
          </p:nvSpPr>
          <p:spPr>
            <a:xfrm>
              <a:off x="4572761" y="3277361"/>
              <a:ext cx="0" cy="3581400"/>
            </a:xfrm>
            <a:custGeom>
              <a:avLst/>
              <a:gdLst/>
              <a:ahLst/>
              <a:cxnLst/>
              <a:rect l="l" t="t" r="r" b="b"/>
              <a:pathLst>
                <a:path w="0" h="3581400">
                  <a:moveTo>
                    <a:pt x="0" y="0"/>
                  </a:moveTo>
                  <a:lnTo>
                    <a:pt x="0" y="35813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761" y="3277361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32004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352800"/>
            <a:ext cx="4495799" cy="3276600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1290827" y="2814827"/>
            <a:ext cx="7438390" cy="415290"/>
            <a:chOff x="1290827" y="2814827"/>
            <a:chExt cx="7438390" cy="415290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7403" y="2839211"/>
              <a:ext cx="7401306" cy="39090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0827" y="2814827"/>
              <a:ext cx="7400544" cy="390144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48200" y="3352800"/>
            <a:ext cx="4495799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9270"/>
            <a:chOff x="0" y="0"/>
            <a:chExt cx="9144000" cy="6859270"/>
          </a:xfrm>
        </p:grpSpPr>
        <p:sp>
          <p:nvSpPr>
            <p:cNvPr id="3" name="object 3" descr=""/>
            <p:cNvSpPr/>
            <p:nvPr/>
          </p:nvSpPr>
          <p:spPr>
            <a:xfrm>
              <a:off x="4572761" y="761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w="0"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53162" y="3182111"/>
              <a:ext cx="8990965" cy="38100"/>
            </a:xfrm>
            <a:custGeom>
              <a:avLst/>
              <a:gdLst/>
              <a:ahLst/>
              <a:cxnLst/>
              <a:rect l="l" t="t" r="r" b="b"/>
              <a:pathLst>
                <a:path w="8990965" h="38100">
                  <a:moveTo>
                    <a:pt x="0" y="38100"/>
                  </a:moveTo>
                  <a:lnTo>
                    <a:pt x="8990838" y="38100"/>
                  </a:lnTo>
                  <a:lnTo>
                    <a:pt x="8990838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276600"/>
              <a:ext cx="4495800" cy="33726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495799" cy="31440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200" y="0"/>
              <a:ext cx="4495799" cy="31242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8200" y="3276600"/>
              <a:ext cx="4495799" cy="337261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58795" y="3296411"/>
              <a:ext cx="5243322" cy="33146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22347" y="3272028"/>
              <a:ext cx="5242559" cy="33185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003" y="3730764"/>
              <a:ext cx="7401306" cy="33755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19427" y="3707384"/>
              <a:ext cx="7400544" cy="3357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5270" cy="6859270"/>
            <a:chOff x="0" y="0"/>
            <a:chExt cx="9145270" cy="6859270"/>
          </a:xfrm>
        </p:grpSpPr>
        <p:sp>
          <p:nvSpPr>
            <p:cNvPr id="3" name="object 3" descr=""/>
            <p:cNvSpPr/>
            <p:nvPr/>
          </p:nvSpPr>
          <p:spPr>
            <a:xfrm>
              <a:off x="4572761" y="761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w="0"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761" y="3277361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0"/>
              <a:ext cx="4267200" cy="3200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00" y="3352800"/>
              <a:ext cx="4495800" cy="33528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4495800" cy="32004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400" y="3352800"/>
              <a:ext cx="4343400" cy="33528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5404" y="6192011"/>
              <a:ext cx="3210306" cy="46711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8827" y="6167628"/>
              <a:ext cx="3209544" cy="46634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08803" y="5887211"/>
              <a:ext cx="3504438" cy="33453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72228" y="5862828"/>
              <a:ext cx="3503549" cy="334581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4791" y="6326123"/>
              <a:ext cx="2259330" cy="332981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38215" y="6302781"/>
              <a:ext cx="2259076" cy="33119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90600" y="2229624"/>
              <a:ext cx="2649474" cy="28268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53833" y="2205227"/>
              <a:ext cx="2649410" cy="28270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1791" y="2598420"/>
              <a:ext cx="3402329" cy="28575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5444" y="2574035"/>
              <a:ext cx="3401593" cy="286003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9204" y="2974860"/>
              <a:ext cx="3667505" cy="255257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2627" y="2951607"/>
              <a:ext cx="3666744" cy="25336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32603" y="172212"/>
              <a:ext cx="3210305" cy="390906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96028" y="147828"/>
              <a:ext cx="3209544" cy="3901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761"/>
            <a:ext cx="9145270" cy="6858000"/>
            <a:chOff x="0" y="761"/>
            <a:chExt cx="914527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572761" y="761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w="0"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761" y="2972561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6680"/>
              <a:ext cx="4495800" cy="26898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24200"/>
              <a:ext cx="4495799" cy="31668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200" y="3124200"/>
              <a:ext cx="4495800" cy="32674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4400" y="152399"/>
              <a:ext cx="4191000" cy="26670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2603" y="5887211"/>
              <a:ext cx="3210306" cy="39090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6027" y="5862827"/>
              <a:ext cx="3209544" cy="39014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32603" y="5887211"/>
              <a:ext cx="2158746" cy="46711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96028" y="5862827"/>
              <a:ext cx="2158492" cy="46634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11923" y="6096000"/>
              <a:ext cx="124232" cy="48006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979411" y="6076632"/>
              <a:ext cx="115570" cy="38735"/>
            </a:xfrm>
            <a:custGeom>
              <a:avLst/>
              <a:gdLst/>
              <a:ahLst/>
              <a:cxnLst/>
              <a:rect l="l" t="t" r="r" b="b"/>
              <a:pathLst>
                <a:path w="115570" h="38735">
                  <a:moveTo>
                    <a:pt x="115443" y="0"/>
                  </a:moveTo>
                  <a:lnTo>
                    <a:pt x="0" y="0"/>
                  </a:lnTo>
                  <a:lnTo>
                    <a:pt x="0" y="38480"/>
                  </a:lnTo>
                  <a:lnTo>
                    <a:pt x="115443" y="38480"/>
                  </a:lnTo>
                  <a:lnTo>
                    <a:pt x="115443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979411" y="6076632"/>
              <a:ext cx="115570" cy="38735"/>
            </a:xfrm>
            <a:custGeom>
              <a:avLst/>
              <a:gdLst/>
              <a:ahLst/>
              <a:cxnLst/>
              <a:rect l="l" t="t" r="r" b="b"/>
              <a:pathLst>
                <a:path w="115570" h="38735">
                  <a:moveTo>
                    <a:pt x="0" y="0"/>
                  </a:moveTo>
                  <a:lnTo>
                    <a:pt x="28860" y="0"/>
                  </a:lnTo>
                  <a:lnTo>
                    <a:pt x="57721" y="0"/>
                  </a:lnTo>
                  <a:lnTo>
                    <a:pt x="86582" y="0"/>
                  </a:lnTo>
                  <a:lnTo>
                    <a:pt x="115443" y="0"/>
                  </a:lnTo>
                  <a:lnTo>
                    <a:pt x="115443" y="9620"/>
                  </a:lnTo>
                  <a:lnTo>
                    <a:pt x="115443" y="19240"/>
                  </a:lnTo>
                  <a:lnTo>
                    <a:pt x="115443" y="28860"/>
                  </a:lnTo>
                  <a:lnTo>
                    <a:pt x="115443" y="38480"/>
                  </a:lnTo>
                  <a:lnTo>
                    <a:pt x="86582" y="38480"/>
                  </a:lnTo>
                  <a:lnTo>
                    <a:pt x="57721" y="38480"/>
                  </a:lnTo>
                  <a:lnTo>
                    <a:pt x="28860" y="38480"/>
                  </a:lnTo>
                  <a:lnTo>
                    <a:pt x="0" y="38480"/>
                  </a:lnTo>
                  <a:lnTo>
                    <a:pt x="0" y="28860"/>
                  </a:lnTo>
                  <a:lnTo>
                    <a:pt x="0" y="19240"/>
                  </a:lnTo>
                  <a:lnTo>
                    <a:pt x="0" y="962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55180" y="5992367"/>
              <a:ext cx="1421129" cy="31469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18984" y="5967831"/>
              <a:ext cx="1419987" cy="31445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04203" y="2382011"/>
              <a:ext cx="2472690" cy="390906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67628" y="2357628"/>
              <a:ext cx="2472436" cy="39014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9204" y="172199"/>
              <a:ext cx="3896105" cy="467118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2627" y="147827"/>
              <a:ext cx="3895344" cy="4663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5270" cy="6859270"/>
            <a:chOff x="0" y="0"/>
            <a:chExt cx="9145270" cy="6859270"/>
          </a:xfrm>
        </p:grpSpPr>
        <p:sp>
          <p:nvSpPr>
            <p:cNvPr id="3" name="object 3" descr=""/>
            <p:cNvSpPr/>
            <p:nvPr/>
          </p:nvSpPr>
          <p:spPr>
            <a:xfrm>
              <a:off x="4572761" y="761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w="0"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761" y="3353561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495799" cy="3276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00" y="0"/>
              <a:ext cx="4495799" cy="32766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486910"/>
              <a:ext cx="4495800" cy="33710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8200" y="3428998"/>
              <a:ext cx="4495800" cy="337870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5003" y="6039611"/>
              <a:ext cx="3134105" cy="24002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48428" y="6015228"/>
              <a:ext cx="3133344" cy="23942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39740" y="6342888"/>
              <a:ext cx="2017014" cy="24003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03417" y="6318846"/>
              <a:ext cx="2015871" cy="23892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57400" y="3601224"/>
              <a:ext cx="1727453" cy="268973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20951" y="3576828"/>
              <a:ext cx="1726946" cy="26885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79803" y="3992879"/>
              <a:ext cx="2905506" cy="30403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43227" y="3968241"/>
              <a:ext cx="2904744" cy="30353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89404" y="248411"/>
              <a:ext cx="2295906" cy="26289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52827" y="224027"/>
              <a:ext cx="2295144" cy="263271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65832" y="588263"/>
              <a:ext cx="1547621" cy="203453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29001" y="565023"/>
              <a:ext cx="1547876" cy="2015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5270" cy="6859270"/>
            <a:chOff x="0" y="0"/>
            <a:chExt cx="9145270" cy="6859270"/>
          </a:xfrm>
        </p:grpSpPr>
        <p:sp>
          <p:nvSpPr>
            <p:cNvPr id="3" name="object 3" descr=""/>
            <p:cNvSpPr/>
            <p:nvPr/>
          </p:nvSpPr>
          <p:spPr>
            <a:xfrm>
              <a:off x="4572761" y="761"/>
              <a:ext cx="4572000" cy="6858000"/>
            </a:xfrm>
            <a:custGeom>
              <a:avLst/>
              <a:gdLst/>
              <a:ahLst/>
              <a:cxnLst/>
              <a:rect l="l" t="t" r="r" b="b"/>
              <a:pathLst>
                <a:path w="4572000" h="6858000">
                  <a:moveTo>
                    <a:pt x="0" y="0"/>
                  </a:moveTo>
                  <a:lnTo>
                    <a:pt x="0" y="6857999"/>
                  </a:lnTo>
                </a:path>
                <a:path w="4572000" h="6858000">
                  <a:moveTo>
                    <a:pt x="0" y="3352800"/>
                  </a:moveTo>
                  <a:lnTo>
                    <a:pt x="4571999" y="3352800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0"/>
              <a:ext cx="4495799" cy="32232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00" y="3505200"/>
              <a:ext cx="4495799" cy="3182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81000"/>
              <a:ext cx="4529327" cy="510082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9204" y="5734811"/>
              <a:ext cx="3210306" cy="26137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2627" y="5710428"/>
              <a:ext cx="3209544" cy="26144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4024" y="6172200"/>
              <a:ext cx="2263902" cy="33453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7295" y="6147701"/>
              <a:ext cx="2263419" cy="33387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32603" y="2610611"/>
              <a:ext cx="3896105" cy="26746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96028" y="2586227"/>
              <a:ext cx="3895344" cy="26695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48171" y="2961144"/>
              <a:ext cx="1664970" cy="268973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10960" y="2937891"/>
              <a:ext cx="1664969" cy="2670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4400" y="3002279"/>
            <a:ext cx="3886200" cy="370332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-4571" y="0"/>
            <a:ext cx="9149715" cy="6859270"/>
            <a:chOff x="-4571" y="0"/>
            <a:chExt cx="9149715" cy="6859270"/>
          </a:xfrm>
        </p:grpSpPr>
        <p:sp>
          <p:nvSpPr>
            <p:cNvPr id="4" name="object 4" descr=""/>
            <p:cNvSpPr/>
            <p:nvPr/>
          </p:nvSpPr>
          <p:spPr>
            <a:xfrm>
              <a:off x="4572762" y="761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w="0"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2" y="2896361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0"/>
              <a:ext cx="4267200" cy="27965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971800"/>
              <a:ext cx="4495800" cy="363931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8055" y="6039611"/>
              <a:ext cx="1238250" cy="18365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1645" y="6015228"/>
              <a:ext cx="1237576" cy="18277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03" y="6339840"/>
              <a:ext cx="2067306" cy="24309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-4571" y="6315278"/>
              <a:ext cx="2066543" cy="24249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79776" y="2153399"/>
              <a:ext cx="1146810" cy="18365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43073" y="2129027"/>
              <a:ext cx="1146429" cy="182753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94204" y="2453627"/>
              <a:ext cx="1914906" cy="24309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57628" y="2429129"/>
              <a:ext cx="1914144" cy="242443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32604" y="6039611"/>
              <a:ext cx="896874" cy="183654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96028" y="6015228"/>
              <a:ext cx="896620" cy="18277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43956" y="6141720"/>
              <a:ext cx="89153" cy="29718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5711951" y="6122796"/>
              <a:ext cx="78740" cy="19050"/>
            </a:xfrm>
            <a:custGeom>
              <a:avLst/>
              <a:gdLst/>
              <a:ahLst/>
              <a:cxnLst/>
              <a:rect l="l" t="t" r="r" b="b"/>
              <a:pathLst>
                <a:path w="78739" h="19050">
                  <a:moveTo>
                    <a:pt x="78739" y="0"/>
                  </a:moveTo>
                  <a:lnTo>
                    <a:pt x="0" y="0"/>
                  </a:lnTo>
                  <a:lnTo>
                    <a:pt x="0" y="18948"/>
                  </a:lnTo>
                  <a:lnTo>
                    <a:pt x="78739" y="18948"/>
                  </a:lnTo>
                  <a:lnTo>
                    <a:pt x="78739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711951" y="6122796"/>
              <a:ext cx="78740" cy="19050"/>
            </a:xfrm>
            <a:custGeom>
              <a:avLst/>
              <a:gdLst/>
              <a:ahLst/>
              <a:cxnLst/>
              <a:rect l="l" t="t" r="r" b="b"/>
              <a:pathLst>
                <a:path w="78739" h="19050">
                  <a:moveTo>
                    <a:pt x="0" y="0"/>
                  </a:moveTo>
                  <a:lnTo>
                    <a:pt x="19696" y="0"/>
                  </a:lnTo>
                  <a:lnTo>
                    <a:pt x="39369" y="0"/>
                  </a:lnTo>
                  <a:lnTo>
                    <a:pt x="59043" y="0"/>
                  </a:lnTo>
                  <a:lnTo>
                    <a:pt x="78739" y="0"/>
                  </a:lnTo>
                  <a:lnTo>
                    <a:pt x="78739" y="6324"/>
                  </a:lnTo>
                  <a:lnTo>
                    <a:pt x="78739" y="12636"/>
                  </a:lnTo>
                  <a:lnTo>
                    <a:pt x="78739" y="18948"/>
                  </a:lnTo>
                  <a:lnTo>
                    <a:pt x="59043" y="18948"/>
                  </a:lnTo>
                  <a:lnTo>
                    <a:pt x="39370" y="18948"/>
                  </a:lnTo>
                  <a:lnTo>
                    <a:pt x="19696" y="18948"/>
                  </a:lnTo>
                  <a:lnTo>
                    <a:pt x="0" y="18948"/>
                  </a:lnTo>
                  <a:lnTo>
                    <a:pt x="0" y="12636"/>
                  </a:lnTo>
                  <a:lnTo>
                    <a:pt x="0" y="6324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20739" y="6091428"/>
              <a:ext cx="308610" cy="130301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83782" y="6067044"/>
              <a:ext cx="307467" cy="12983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31636" y="6141720"/>
              <a:ext cx="89153" cy="29718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6199758" y="6122796"/>
              <a:ext cx="78740" cy="19050"/>
            </a:xfrm>
            <a:custGeom>
              <a:avLst/>
              <a:gdLst/>
              <a:ahLst/>
              <a:cxnLst/>
              <a:rect l="l" t="t" r="r" b="b"/>
              <a:pathLst>
                <a:path w="78739" h="19050">
                  <a:moveTo>
                    <a:pt x="78739" y="0"/>
                  </a:moveTo>
                  <a:lnTo>
                    <a:pt x="0" y="0"/>
                  </a:lnTo>
                  <a:lnTo>
                    <a:pt x="0" y="18948"/>
                  </a:lnTo>
                  <a:lnTo>
                    <a:pt x="78739" y="18948"/>
                  </a:lnTo>
                  <a:lnTo>
                    <a:pt x="78739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199758" y="6122796"/>
              <a:ext cx="78740" cy="19050"/>
            </a:xfrm>
            <a:custGeom>
              <a:avLst/>
              <a:gdLst/>
              <a:ahLst/>
              <a:cxnLst/>
              <a:rect l="l" t="t" r="r" b="b"/>
              <a:pathLst>
                <a:path w="78739" h="19050">
                  <a:moveTo>
                    <a:pt x="0" y="0"/>
                  </a:moveTo>
                  <a:lnTo>
                    <a:pt x="19714" y="0"/>
                  </a:lnTo>
                  <a:lnTo>
                    <a:pt x="39417" y="0"/>
                  </a:lnTo>
                  <a:lnTo>
                    <a:pt x="59096" y="0"/>
                  </a:lnTo>
                  <a:lnTo>
                    <a:pt x="78739" y="0"/>
                  </a:lnTo>
                  <a:lnTo>
                    <a:pt x="78739" y="6324"/>
                  </a:lnTo>
                  <a:lnTo>
                    <a:pt x="78739" y="12636"/>
                  </a:lnTo>
                  <a:lnTo>
                    <a:pt x="78739" y="18948"/>
                  </a:lnTo>
                  <a:lnTo>
                    <a:pt x="59096" y="18948"/>
                  </a:lnTo>
                  <a:lnTo>
                    <a:pt x="39417" y="18948"/>
                  </a:lnTo>
                  <a:lnTo>
                    <a:pt x="19714" y="18948"/>
                  </a:lnTo>
                  <a:lnTo>
                    <a:pt x="0" y="18948"/>
                  </a:lnTo>
                  <a:lnTo>
                    <a:pt x="0" y="12636"/>
                  </a:lnTo>
                  <a:lnTo>
                    <a:pt x="0" y="6324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05372" y="6039611"/>
              <a:ext cx="723137" cy="235458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68542" y="6015228"/>
              <a:ext cx="722630" cy="234721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18531" y="6339840"/>
              <a:ext cx="1940814" cy="24309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982082" y="6315278"/>
              <a:ext cx="1939417" cy="24249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48199" y="0"/>
              <a:ext cx="4495800" cy="281940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853939" y="2229637"/>
              <a:ext cx="1547622" cy="163804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18125" y="2205227"/>
              <a:ext cx="1546225" cy="163068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756404" y="2488692"/>
              <a:ext cx="1762505" cy="208025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719828" y="2465451"/>
              <a:ext cx="1761744" cy="20612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761"/>
            <a:ext cx="4592320" cy="6858000"/>
            <a:chOff x="0" y="761"/>
            <a:chExt cx="459232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572761" y="761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w="0"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761" y="3353561"/>
              <a:ext cx="4572000" cy="0"/>
            </a:xfrm>
            <a:custGeom>
              <a:avLst/>
              <a:gdLst/>
              <a:ahLst/>
              <a:cxnLst/>
              <a:rect l="l" t="t" r="r" b="b"/>
              <a:pathLst>
                <a:path w="4572000" h="0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ln w="38100">
              <a:solidFill>
                <a:srgbClr val="00CC9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9059"/>
              <a:ext cx="4495799" cy="32034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10710"/>
              <a:ext cx="4495799" cy="3340608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147828" y="0"/>
            <a:ext cx="8796655" cy="6858000"/>
            <a:chOff x="147828" y="0"/>
            <a:chExt cx="8796655" cy="68580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4399" y="0"/>
              <a:ext cx="4219956" cy="685799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404" y="2686811"/>
              <a:ext cx="5115306" cy="100050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7828" y="2662427"/>
              <a:ext cx="5114544" cy="9997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001</dc:creator>
  <dc:title>PowerPoint Presentation</dc:title>
  <dcterms:created xsi:type="dcterms:W3CDTF">2024-12-09T08:09:21Z</dcterms:created>
  <dcterms:modified xsi:type="dcterms:W3CDTF">2024-12-09T08:09:21Z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2024-10-31T00:00:00Z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2024-12-09T00:00:00Z</vt:filetime>
  </property>
  <property fmtid="{D5CDD505-2E9C-101B-9397-08002B2CF9AE}" pid="5" name="Producer">
    <vt:lpwstr>Microsoft® PowerPoint® 2016</vt:lpwstr>
  </property>
</Properties>
</file>