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4" r:id="rId2"/>
    <p:sldId id="508" r:id="rId3"/>
    <p:sldId id="533" r:id="rId4"/>
    <p:sldId id="534" r:id="rId5"/>
    <p:sldId id="536" r:id="rId6"/>
    <p:sldId id="540" r:id="rId7"/>
    <p:sldId id="541" r:id="rId8"/>
    <p:sldId id="542" r:id="rId9"/>
    <p:sldId id="543" r:id="rId10"/>
    <p:sldId id="544" r:id="rId11"/>
    <p:sldId id="537" r:id="rId12"/>
    <p:sldId id="529" r:id="rId13"/>
    <p:sldId id="531" r:id="rId14"/>
    <p:sldId id="523" r:id="rId15"/>
    <p:sldId id="546" r:id="rId16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4955"/>
    <a:srgbClr val="67AA62"/>
    <a:srgbClr val="33CCCC"/>
    <a:srgbClr val="66FFFF"/>
    <a:srgbClr val="CF3D6A"/>
    <a:srgbClr val="157BF7"/>
    <a:srgbClr val="3366CC"/>
    <a:srgbClr val="EB34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7" autoAdjust="0"/>
    <p:restoredTop sz="94622" autoAdjust="0"/>
  </p:normalViewPr>
  <p:slideViewPr>
    <p:cSldViewPr>
      <p:cViewPr varScale="1">
        <p:scale>
          <a:sx n="120" d="100"/>
          <a:sy n="120" d="100"/>
        </p:scale>
        <p:origin x="13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4F1E81-1814-47A7-9B18-96979D0176C7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688480-FF81-419A-BC40-A1F29D0B7650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 добровольчества</a:t>
          </a:r>
          <a:endParaRPr lang="ru-RU" sz="1800" b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EC7F98-6296-44C5-97B8-09309BEE79B2}" type="parTrans" cxnId="{A41E7FF1-CF7F-45AF-A65A-1A4DB3AE2378}">
      <dgm:prSet/>
      <dgm:spPr/>
      <dgm:t>
        <a:bodyPr/>
        <a:lstStyle/>
        <a:p>
          <a:endParaRPr lang="ru-RU"/>
        </a:p>
      </dgm:t>
    </dgm:pt>
    <dgm:pt modelId="{87ABB042-916E-4DEB-A86C-C335915CB76D}" type="sibTrans" cxnId="{A41E7FF1-CF7F-45AF-A65A-1A4DB3AE2378}">
      <dgm:prSet/>
      <dgm:spPr/>
      <dgm:t>
        <a:bodyPr/>
        <a:lstStyle/>
        <a:p>
          <a:endParaRPr lang="ru-RU"/>
        </a:p>
      </dgm:t>
    </dgm:pt>
    <dgm:pt modelId="{D32F324C-207A-470B-ADD7-1CEF94A249EF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Социальные учреждения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4D1E45-3513-406C-B539-2B765FB26C63}" type="parTrans" cxnId="{B8A2CEFB-7FCB-48D1-A82F-EF57BB9DE692}">
      <dgm:prSet/>
      <dgm:spPr/>
      <dgm:t>
        <a:bodyPr/>
        <a:lstStyle/>
        <a:p>
          <a:endParaRPr lang="ru-RU"/>
        </a:p>
      </dgm:t>
    </dgm:pt>
    <dgm:pt modelId="{0EADD315-4B64-458A-B69F-484EFDEAE0EF}" type="sibTrans" cxnId="{B8A2CEFB-7FCB-48D1-A82F-EF57BB9DE692}">
      <dgm:prSet/>
      <dgm:spPr/>
      <dgm:t>
        <a:bodyPr/>
        <a:lstStyle/>
        <a:p>
          <a:endParaRPr lang="ru-RU"/>
        </a:p>
      </dgm:t>
    </dgm:pt>
    <dgm:pt modelId="{97BFAA1D-ADA8-4343-9A16-02401A984EE8}">
      <dgm:prSet phldrT="[Текст]"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Ячейки в образовательных учреждениях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C62CAE-3E82-4A6A-8C46-A171674234E0}" type="parTrans" cxnId="{0CCF791F-E40F-4108-9D49-93BE9972D646}">
      <dgm:prSet/>
      <dgm:spPr/>
      <dgm:t>
        <a:bodyPr/>
        <a:lstStyle/>
        <a:p>
          <a:endParaRPr lang="ru-RU"/>
        </a:p>
      </dgm:t>
    </dgm:pt>
    <dgm:pt modelId="{D567CA5C-1A96-4B8F-9067-30961573CC28}" type="sibTrans" cxnId="{0CCF791F-E40F-4108-9D49-93BE9972D646}">
      <dgm:prSet/>
      <dgm:spPr/>
      <dgm:t>
        <a:bodyPr/>
        <a:lstStyle/>
        <a:p>
          <a:endParaRPr lang="ru-RU"/>
        </a:p>
      </dgm:t>
    </dgm:pt>
    <dgm:pt modelId="{6DBB40CF-1253-41EC-BFB2-2208B30A4149}">
      <dgm:prSet phldrT="[Текст]"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Ячейки в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ССУЗах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ВУЗах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2DAA1B-2E55-4D79-A63B-096B2BD25C5C}" type="parTrans" cxnId="{0EEBD7B8-EED9-4915-928E-BE94646DEBCB}">
      <dgm:prSet/>
      <dgm:spPr/>
      <dgm:t>
        <a:bodyPr/>
        <a:lstStyle/>
        <a:p>
          <a:endParaRPr lang="ru-RU"/>
        </a:p>
      </dgm:t>
    </dgm:pt>
    <dgm:pt modelId="{BFF1BA01-26A4-4D1C-B43F-AEE4845FD195}" type="sibTrans" cxnId="{0EEBD7B8-EED9-4915-928E-BE94646DEBCB}">
      <dgm:prSet/>
      <dgm:spPr/>
      <dgm:t>
        <a:bodyPr/>
        <a:lstStyle/>
        <a:p>
          <a:endParaRPr lang="ru-RU"/>
        </a:p>
      </dgm:t>
    </dgm:pt>
    <dgm:pt modelId="{C3B207AD-6115-4A84-BF29-6F826E7B5C2D}">
      <dgm:prSet phldrT="[Текст]"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Серебряные волонтеры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2FD037-AE6D-46F1-862D-25CA7233F293}" type="parTrans" cxnId="{685B322C-F5E2-490A-A11F-70496154C3D9}">
      <dgm:prSet/>
      <dgm:spPr/>
      <dgm:t>
        <a:bodyPr/>
        <a:lstStyle/>
        <a:p>
          <a:endParaRPr lang="ru-RU"/>
        </a:p>
      </dgm:t>
    </dgm:pt>
    <dgm:pt modelId="{0571ECB0-4013-46F8-8CB1-00C62FC67474}" type="sibTrans" cxnId="{685B322C-F5E2-490A-A11F-70496154C3D9}">
      <dgm:prSet/>
      <dgm:spPr/>
      <dgm:t>
        <a:bodyPr/>
        <a:lstStyle/>
        <a:p>
          <a:endParaRPr lang="ru-RU"/>
        </a:p>
      </dgm:t>
    </dgm:pt>
    <dgm:pt modelId="{DFC4EC3A-5B60-4425-824E-E6E78039B81E}" type="pres">
      <dgm:prSet presAssocID="{4B4F1E81-1814-47A7-9B18-96979D0176C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50EC3C-8FC8-499F-A6E4-0C72113C4170}" type="pres">
      <dgm:prSet presAssocID="{B2688480-FF81-419A-BC40-A1F29D0B7650}" presName="centerShape" presStyleLbl="node0" presStyleIdx="0" presStyleCnt="1"/>
      <dgm:spPr/>
      <dgm:t>
        <a:bodyPr/>
        <a:lstStyle/>
        <a:p>
          <a:endParaRPr lang="ru-RU"/>
        </a:p>
      </dgm:t>
    </dgm:pt>
    <dgm:pt modelId="{76458AB5-9D32-42EE-ACA8-BAD3FDC29999}" type="pres">
      <dgm:prSet presAssocID="{D32F324C-207A-470B-ADD7-1CEF94A249EF}" presName="node" presStyleLbl="node1" presStyleIdx="0" presStyleCnt="4" custScaleX="126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45B4FD-CB3F-4E0D-A200-E5008A53FB3B}" type="pres">
      <dgm:prSet presAssocID="{D32F324C-207A-470B-ADD7-1CEF94A249EF}" presName="dummy" presStyleCnt="0"/>
      <dgm:spPr/>
    </dgm:pt>
    <dgm:pt modelId="{609EE2BA-52EE-40B3-BDFF-4F20C20FF339}" type="pres">
      <dgm:prSet presAssocID="{0EADD315-4B64-458A-B69F-484EFDEAE0EF}" presName="sibTrans" presStyleLbl="sibTrans2D1" presStyleIdx="0" presStyleCnt="4"/>
      <dgm:spPr/>
      <dgm:t>
        <a:bodyPr/>
        <a:lstStyle/>
        <a:p>
          <a:endParaRPr lang="ru-RU"/>
        </a:p>
      </dgm:t>
    </dgm:pt>
    <dgm:pt modelId="{774A4A55-0F93-421E-AC08-1F85783604FF}" type="pres">
      <dgm:prSet presAssocID="{97BFAA1D-ADA8-4343-9A16-02401A984EE8}" presName="node" presStyleLbl="node1" presStyleIdx="1" presStyleCnt="4" custScaleX="1230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1C004-CF60-4B4E-8F28-4166E77C1E38}" type="pres">
      <dgm:prSet presAssocID="{97BFAA1D-ADA8-4343-9A16-02401A984EE8}" presName="dummy" presStyleCnt="0"/>
      <dgm:spPr/>
    </dgm:pt>
    <dgm:pt modelId="{016779DA-EEE3-439B-93A8-8E32BD60AD27}" type="pres">
      <dgm:prSet presAssocID="{D567CA5C-1A96-4B8F-9067-30961573CC28}" presName="sibTrans" presStyleLbl="sibTrans2D1" presStyleIdx="1" presStyleCnt="4"/>
      <dgm:spPr/>
      <dgm:t>
        <a:bodyPr/>
        <a:lstStyle/>
        <a:p>
          <a:endParaRPr lang="ru-RU"/>
        </a:p>
      </dgm:t>
    </dgm:pt>
    <dgm:pt modelId="{00D7E337-A9C0-47DD-AA5C-11E280D37041}" type="pres">
      <dgm:prSet presAssocID="{6DBB40CF-1253-41EC-BFB2-2208B30A414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3B96A9-9AE8-47BF-B25E-20E3F50ED3C8}" type="pres">
      <dgm:prSet presAssocID="{6DBB40CF-1253-41EC-BFB2-2208B30A4149}" presName="dummy" presStyleCnt="0"/>
      <dgm:spPr/>
    </dgm:pt>
    <dgm:pt modelId="{F0677CEE-245A-4A22-8D2C-F33546C484E9}" type="pres">
      <dgm:prSet presAssocID="{BFF1BA01-26A4-4D1C-B43F-AEE4845FD195}" presName="sibTrans" presStyleLbl="sibTrans2D1" presStyleIdx="2" presStyleCnt="4"/>
      <dgm:spPr/>
      <dgm:t>
        <a:bodyPr/>
        <a:lstStyle/>
        <a:p>
          <a:endParaRPr lang="ru-RU"/>
        </a:p>
      </dgm:t>
    </dgm:pt>
    <dgm:pt modelId="{78EEE767-A8E9-4BBE-AC3C-3E209612EADF}" type="pres">
      <dgm:prSet presAssocID="{C3B207AD-6115-4A84-BF29-6F826E7B5C2D}" presName="node" presStyleLbl="node1" presStyleIdx="3" presStyleCnt="4" custScaleX="121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EDEAAF-D141-4469-8752-FE58D8EA0770}" type="pres">
      <dgm:prSet presAssocID="{C3B207AD-6115-4A84-BF29-6F826E7B5C2D}" presName="dummy" presStyleCnt="0"/>
      <dgm:spPr/>
    </dgm:pt>
    <dgm:pt modelId="{C15BB98E-385C-41D7-8C89-0AF09BA856DD}" type="pres">
      <dgm:prSet presAssocID="{0571ECB0-4013-46F8-8CB1-00C62FC67474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1F72886B-F057-496C-B2F5-E93E2433C044}" type="presOf" srcId="{BFF1BA01-26A4-4D1C-B43F-AEE4845FD195}" destId="{F0677CEE-245A-4A22-8D2C-F33546C484E9}" srcOrd="0" destOrd="0" presId="urn:microsoft.com/office/officeart/2005/8/layout/radial6"/>
    <dgm:cxn modelId="{2804621E-7AC0-49E2-B456-94E44C5BB5B4}" type="presOf" srcId="{D567CA5C-1A96-4B8F-9067-30961573CC28}" destId="{016779DA-EEE3-439B-93A8-8E32BD60AD27}" srcOrd="0" destOrd="0" presId="urn:microsoft.com/office/officeart/2005/8/layout/radial6"/>
    <dgm:cxn modelId="{B8A2CEFB-7FCB-48D1-A82F-EF57BB9DE692}" srcId="{B2688480-FF81-419A-BC40-A1F29D0B7650}" destId="{D32F324C-207A-470B-ADD7-1CEF94A249EF}" srcOrd="0" destOrd="0" parTransId="{0A4D1E45-3513-406C-B539-2B765FB26C63}" sibTransId="{0EADD315-4B64-458A-B69F-484EFDEAE0EF}"/>
    <dgm:cxn modelId="{0CCF791F-E40F-4108-9D49-93BE9972D646}" srcId="{B2688480-FF81-419A-BC40-A1F29D0B7650}" destId="{97BFAA1D-ADA8-4343-9A16-02401A984EE8}" srcOrd="1" destOrd="0" parTransId="{4CC62CAE-3E82-4A6A-8C46-A171674234E0}" sibTransId="{D567CA5C-1A96-4B8F-9067-30961573CC28}"/>
    <dgm:cxn modelId="{0EEBD7B8-EED9-4915-928E-BE94646DEBCB}" srcId="{B2688480-FF81-419A-BC40-A1F29D0B7650}" destId="{6DBB40CF-1253-41EC-BFB2-2208B30A4149}" srcOrd="2" destOrd="0" parTransId="{792DAA1B-2E55-4D79-A63B-096B2BD25C5C}" sibTransId="{BFF1BA01-26A4-4D1C-B43F-AEE4845FD195}"/>
    <dgm:cxn modelId="{28152A5E-AB01-4F63-AB35-F1E332F9E261}" type="presOf" srcId="{97BFAA1D-ADA8-4343-9A16-02401A984EE8}" destId="{774A4A55-0F93-421E-AC08-1F85783604FF}" srcOrd="0" destOrd="0" presId="urn:microsoft.com/office/officeart/2005/8/layout/radial6"/>
    <dgm:cxn modelId="{685B322C-F5E2-490A-A11F-70496154C3D9}" srcId="{B2688480-FF81-419A-BC40-A1F29D0B7650}" destId="{C3B207AD-6115-4A84-BF29-6F826E7B5C2D}" srcOrd="3" destOrd="0" parTransId="{632FD037-AE6D-46F1-862D-25CA7233F293}" sibTransId="{0571ECB0-4013-46F8-8CB1-00C62FC67474}"/>
    <dgm:cxn modelId="{67BB0E60-FCB3-4273-92A4-5F8C2E293D77}" type="presOf" srcId="{4B4F1E81-1814-47A7-9B18-96979D0176C7}" destId="{DFC4EC3A-5B60-4425-824E-E6E78039B81E}" srcOrd="0" destOrd="0" presId="urn:microsoft.com/office/officeart/2005/8/layout/radial6"/>
    <dgm:cxn modelId="{C48FA74C-4108-479C-829D-ED497157E6DE}" type="presOf" srcId="{B2688480-FF81-419A-BC40-A1F29D0B7650}" destId="{B250EC3C-8FC8-499F-A6E4-0C72113C4170}" srcOrd="0" destOrd="0" presId="urn:microsoft.com/office/officeart/2005/8/layout/radial6"/>
    <dgm:cxn modelId="{00D4A751-B692-4D28-A0E2-ABCAE11A939C}" type="presOf" srcId="{0571ECB0-4013-46F8-8CB1-00C62FC67474}" destId="{C15BB98E-385C-41D7-8C89-0AF09BA856DD}" srcOrd="0" destOrd="0" presId="urn:microsoft.com/office/officeart/2005/8/layout/radial6"/>
    <dgm:cxn modelId="{100D21B3-2A83-4E55-B0C7-63ECAA0EDF35}" type="presOf" srcId="{0EADD315-4B64-458A-B69F-484EFDEAE0EF}" destId="{609EE2BA-52EE-40B3-BDFF-4F20C20FF339}" srcOrd="0" destOrd="0" presId="urn:microsoft.com/office/officeart/2005/8/layout/radial6"/>
    <dgm:cxn modelId="{3624454D-D079-48DB-B78C-D938E59A479B}" type="presOf" srcId="{C3B207AD-6115-4A84-BF29-6F826E7B5C2D}" destId="{78EEE767-A8E9-4BBE-AC3C-3E209612EADF}" srcOrd="0" destOrd="0" presId="urn:microsoft.com/office/officeart/2005/8/layout/radial6"/>
    <dgm:cxn modelId="{18705859-5206-45D5-8DA4-D4651392D76B}" type="presOf" srcId="{6DBB40CF-1253-41EC-BFB2-2208B30A4149}" destId="{00D7E337-A9C0-47DD-AA5C-11E280D37041}" srcOrd="0" destOrd="0" presId="urn:microsoft.com/office/officeart/2005/8/layout/radial6"/>
    <dgm:cxn modelId="{4094C560-8591-4865-BB95-CA11A8BA38ED}" type="presOf" srcId="{D32F324C-207A-470B-ADD7-1CEF94A249EF}" destId="{76458AB5-9D32-42EE-ACA8-BAD3FDC29999}" srcOrd="0" destOrd="0" presId="urn:microsoft.com/office/officeart/2005/8/layout/radial6"/>
    <dgm:cxn modelId="{A41E7FF1-CF7F-45AF-A65A-1A4DB3AE2378}" srcId="{4B4F1E81-1814-47A7-9B18-96979D0176C7}" destId="{B2688480-FF81-419A-BC40-A1F29D0B7650}" srcOrd="0" destOrd="0" parTransId="{0DEC7F98-6296-44C5-97B8-09309BEE79B2}" sibTransId="{87ABB042-916E-4DEB-A86C-C335915CB76D}"/>
    <dgm:cxn modelId="{4B736424-EBFF-4EBC-8313-0EC73C26D44D}" type="presParOf" srcId="{DFC4EC3A-5B60-4425-824E-E6E78039B81E}" destId="{B250EC3C-8FC8-499F-A6E4-0C72113C4170}" srcOrd="0" destOrd="0" presId="urn:microsoft.com/office/officeart/2005/8/layout/radial6"/>
    <dgm:cxn modelId="{0D8DBA96-BCFA-4FBD-B404-E2F732E42DCC}" type="presParOf" srcId="{DFC4EC3A-5B60-4425-824E-E6E78039B81E}" destId="{76458AB5-9D32-42EE-ACA8-BAD3FDC29999}" srcOrd="1" destOrd="0" presId="urn:microsoft.com/office/officeart/2005/8/layout/radial6"/>
    <dgm:cxn modelId="{E7FCD14C-90EC-4115-B879-5E2B3967672B}" type="presParOf" srcId="{DFC4EC3A-5B60-4425-824E-E6E78039B81E}" destId="{DF45B4FD-CB3F-4E0D-A200-E5008A53FB3B}" srcOrd="2" destOrd="0" presId="urn:microsoft.com/office/officeart/2005/8/layout/radial6"/>
    <dgm:cxn modelId="{3D5FB757-2511-40A2-A823-8F2420917DF0}" type="presParOf" srcId="{DFC4EC3A-5B60-4425-824E-E6E78039B81E}" destId="{609EE2BA-52EE-40B3-BDFF-4F20C20FF339}" srcOrd="3" destOrd="0" presId="urn:microsoft.com/office/officeart/2005/8/layout/radial6"/>
    <dgm:cxn modelId="{D9D3C0FF-54A5-44AE-9310-4FD3F142C351}" type="presParOf" srcId="{DFC4EC3A-5B60-4425-824E-E6E78039B81E}" destId="{774A4A55-0F93-421E-AC08-1F85783604FF}" srcOrd="4" destOrd="0" presId="urn:microsoft.com/office/officeart/2005/8/layout/radial6"/>
    <dgm:cxn modelId="{FF5D9B75-CAAA-4A1C-8E4B-090AF0D0D9FD}" type="presParOf" srcId="{DFC4EC3A-5B60-4425-824E-E6E78039B81E}" destId="{73B1C004-CF60-4B4E-8F28-4166E77C1E38}" srcOrd="5" destOrd="0" presId="urn:microsoft.com/office/officeart/2005/8/layout/radial6"/>
    <dgm:cxn modelId="{D2F24250-739E-4C37-9FBB-4491E5AE634E}" type="presParOf" srcId="{DFC4EC3A-5B60-4425-824E-E6E78039B81E}" destId="{016779DA-EEE3-439B-93A8-8E32BD60AD27}" srcOrd="6" destOrd="0" presId="urn:microsoft.com/office/officeart/2005/8/layout/radial6"/>
    <dgm:cxn modelId="{6B0C2E2E-9376-4141-B68F-4A822F6ACD78}" type="presParOf" srcId="{DFC4EC3A-5B60-4425-824E-E6E78039B81E}" destId="{00D7E337-A9C0-47DD-AA5C-11E280D37041}" srcOrd="7" destOrd="0" presId="urn:microsoft.com/office/officeart/2005/8/layout/radial6"/>
    <dgm:cxn modelId="{8C2C8DEF-EE31-4EA8-885B-16D6DC900C01}" type="presParOf" srcId="{DFC4EC3A-5B60-4425-824E-E6E78039B81E}" destId="{2F3B96A9-9AE8-47BF-B25E-20E3F50ED3C8}" srcOrd="8" destOrd="0" presId="urn:microsoft.com/office/officeart/2005/8/layout/radial6"/>
    <dgm:cxn modelId="{DAF35882-661B-46A6-B95B-3C80FFAE9D17}" type="presParOf" srcId="{DFC4EC3A-5B60-4425-824E-E6E78039B81E}" destId="{F0677CEE-245A-4A22-8D2C-F33546C484E9}" srcOrd="9" destOrd="0" presId="urn:microsoft.com/office/officeart/2005/8/layout/radial6"/>
    <dgm:cxn modelId="{A978FCE2-45D7-478A-86C4-0D7BEADDCB4F}" type="presParOf" srcId="{DFC4EC3A-5B60-4425-824E-E6E78039B81E}" destId="{78EEE767-A8E9-4BBE-AC3C-3E209612EADF}" srcOrd="10" destOrd="0" presId="urn:microsoft.com/office/officeart/2005/8/layout/radial6"/>
    <dgm:cxn modelId="{27CD4697-E7EB-43AB-AFC0-18BFE81012D2}" type="presParOf" srcId="{DFC4EC3A-5B60-4425-824E-E6E78039B81E}" destId="{82EDEAAF-D141-4469-8752-FE58D8EA0770}" srcOrd="11" destOrd="0" presId="urn:microsoft.com/office/officeart/2005/8/layout/radial6"/>
    <dgm:cxn modelId="{FF285EA7-552E-4696-BFA5-452D10D216C7}" type="presParOf" srcId="{DFC4EC3A-5B60-4425-824E-E6E78039B81E}" destId="{C15BB98E-385C-41D7-8C89-0AF09BA856D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3B63B9-58F2-4EE9-8E86-E3CD835B6EF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1FFA4D-24CC-4B53-81E6-C6A8337FEAA3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Своё положение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2911FD-11E0-45A5-83F9-486D4B71507B}" type="parTrans" cxnId="{5EB658A3-D487-4A5A-B68D-18BA741349A3}">
      <dgm:prSet/>
      <dgm:spPr/>
      <dgm:t>
        <a:bodyPr/>
        <a:lstStyle/>
        <a:p>
          <a:endParaRPr lang="ru-RU"/>
        </a:p>
      </dgm:t>
    </dgm:pt>
    <dgm:pt modelId="{28727E01-B04C-4676-8EF9-B88EDE66BEA0}" type="sibTrans" cxnId="{5EB658A3-D487-4A5A-B68D-18BA741349A3}">
      <dgm:prSet/>
      <dgm:spPr/>
      <dgm:t>
        <a:bodyPr/>
        <a:lstStyle/>
        <a:p>
          <a:endParaRPr lang="ru-RU"/>
        </a:p>
      </dgm:t>
    </dgm:pt>
    <dgm:pt modelId="{33292C51-A2ED-45CF-9E7E-A95D169797B0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Свои цели и задачи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C2223B-86D8-4594-B4B2-71CF5AAFA0F8}" type="parTrans" cxnId="{8C057817-559B-4A1C-9AB2-3355A0B13BD5}">
      <dgm:prSet/>
      <dgm:spPr/>
      <dgm:t>
        <a:bodyPr/>
        <a:lstStyle/>
        <a:p>
          <a:endParaRPr lang="ru-RU"/>
        </a:p>
      </dgm:t>
    </dgm:pt>
    <dgm:pt modelId="{D555CEC8-87CD-4F4D-BF3F-74D9D879CF68}" type="sibTrans" cxnId="{8C057817-559B-4A1C-9AB2-3355A0B13BD5}">
      <dgm:prSet/>
      <dgm:spPr/>
      <dgm:t>
        <a:bodyPr/>
        <a:lstStyle/>
        <a:p>
          <a:endParaRPr lang="ru-RU"/>
        </a:p>
      </dgm:t>
    </dgm:pt>
    <dgm:pt modelId="{CC14E80C-1AB0-44CE-8AA9-6BF9B6EA6525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Свою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оргструктуру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34DD17-8AFC-451F-800B-6D1B3A9A8D86}" type="parTrans" cxnId="{35360AAB-6DB3-4186-B5CD-382A2CB50500}">
      <dgm:prSet/>
      <dgm:spPr/>
      <dgm:t>
        <a:bodyPr/>
        <a:lstStyle/>
        <a:p>
          <a:endParaRPr lang="ru-RU"/>
        </a:p>
      </dgm:t>
    </dgm:pt>
    <dgm:pt modelId="{87740DAE-FD06-4684-A80D-5E09420E0A72}" type="sibTrans" cxnId="{35360AAB-6DB3-4186-B5CD-382A2CB50500}">
      <dgm:prSet/>
      <dgm:spPr/>
      <dgm:t>
        <a:bodyPr/>
        <a:lstStyle/>
        <a:p>
          <a:endParaRPr lang="ru-RU"/>
        </a:p>
      </dgm:t>
    </dgm:pt>
    <dgm:pt modelId="{A0B76024-CFEC-4E82-83D4-3ADD652E1A4E}" type="pres">
      <dgm:prSet presAssocID="{893B63B9-58F2-4EE9-8E86-E3CD835B6EF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CFCF3B-F6BC-48DB-B72B-C6B46A201562}" type="pres">
      <dgm:prSet presAssocID="{1E1FFA4D-24CC-4B53-81E6-C6A8337FEAA3}" presName="parentLin" presStyleCnt="0"/>
      <dgm:spPr/>
    </dgm:pt>
    <dgm:pt modelId="{345CF44B-6E6B-4B06-A19D-2642B1067440}" type="pres">
      <dgm:prSet presAssocID="{1E1FFA4D-24CC-4B53-81E6-C6A8337FEAA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249F6D1-14ED-4836-B7E1-F1B49CB7682E}" type="pres">
      <dgm:prSet presAssocID="{1E1FFA4D-24CC-4B53-81E6-C6A8337FEAA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DB3ABC-CD44-453D-91D6-C7460C9DEABD}" type="pres">
      <dgm:prSet presAssocID="{1E1FFA4D-24CC-4B53-81E6-C6A8337FEAA3}" presName="negativeSpace" presStyleCnt="0"/>
      <dgm:spPr/>
    </dgm:pt>
    <dgm:pt modelId="{A62D9D1A-989E-4166-A391-44EA913EE6CB}" type="pres">
      <dgm:prSet presAssocID="{1E1FFA4D-24CC-4B53-81E6-C6A8337FEAA3}" presName="childText" presStyleLbl="conFgAcc1" presStyleIdx="0" presStyleCnt="3">
        <dgm:presLayoutVars>
          <dgm:bulletEnabled val="1"/>
        </dgm:presLayoutVars>
      </dgm:prSet>
      <dgm:spPr/>
    </dgm:pt>
    <dgm:pt modelId="{EC84BD95-34DA-486F-BA96-8AB300AA9616}" type="pres">
      <dgm:prSet presAssocID="{28727E01-B04C-4676-8EF9-B88EDE66BEA0}" presName="spaceBetweenRectangles" presStyleCnt="0"/>
      <dgm:spPr/>
    </dgm:pt>
    <dgm:pt modelId="{09C7C768-4E3B-4F05-A0E1-79A844511BA0}" type="pres">
      <dgm:prSet presAssocID="{33292C51-A2ED-45CF-9E7E-A95D169797B0}" presName="parentLin" presStyleCnt="0"/>
      <dgm:spPr/>
    </dgm:pt>
    <dgm:pt modelId="{D5B8DB76-44DC-4ABF-8D43-BE139A1E61E9}" type="pres">
      <dgm:prSet presAssocID="{33292C51-A2ED-45CF-9E7E-A95D16979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C9B098E-1629-46F5-A87C-9FF284F780CA}" type="pres">
      <dgm:prSet presAssocID="{33292C51-A2ED-45CF-9E7E-A95D16979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D9F6DA-39CD-415A-A9A5-909CC3CB9F39}" type="pres">
      <dgm:prSet presAssocID="{33292C51-A2ED-45CF-9E7E-A95D169797B0}" presName="negativeSpace" presStyleCnt="0"/>
      <dgm:spPr/>
    </dgm:pt>
    <dgm:pt modelId="{871641EF-5B1F-4B84-95D0-7A57C1715D38}" type="pres">
      <dgm:prSet presAssocID="{33292C51-A2ED-45CF-9E7E-A95D169797B0}" presName="childText" presStyleLbl="conFgAcc1" presStyleIdx="1" presStyleCnt="3">
        <dgm:presLayoutVars>
          <dgm:bulletEnabled val="1"/>
        </dgm:presLayoutVars>
      </dgm:prSet>
      <dgm:spPr/>
    </dgm:pt>
    <dgm:pt modelId="{9848C389-FC7A-47B4-A70A-FBD97BA40FDF}" type="pres">
      <dgm:prSet presAssocID="{D555CEC8-87CD-4F4D-BF3F-74D9D879CF68}" presName="spaceBetweenRectangles" presStyleCnt="0"/>
      <dgm:spPr/>
    </dgm:pt>
    <dgm:pt modelId="{05A5DA65-50BF-4C59-9020-71D8A91A30D2}" type="pres">
      <dgm:prSet presAssocID="{CC14E80C-1AB0-44CE-8AA9-6BF9B6EA6525}" presName="parentLin" presStyleCnt="0"/>
      <dgm:spPr/>
    </dgm:pt>
    <dgm:pt modelId="{4BF47DE9-4D7B-4E7F-B277-0EE209A1971E}" type="pres">
      <dgm:prSet presAssocID="{CC14E80C-1AB0-44CE-8AA9-6BF9B6EA652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F07406E-B0C0-4A31-864A-062C55CFC2C8}" type="pres">
      <dgm:prSet presAssocID="{CC14E80C-1AB0-44CE-8AA9-6BF9B6EA652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837E0E-275F-4AC9-9880-C304DD70C5BB}" type="pres">
      <dgm:prSet presAssocID="{CC14E80C-1AB0-44CE-8AA9-6BF9B6EA6525}" presName="negativeSpace" presStyleCnt="0"/>
      <dgm:spPr/>
    </dgm:pt>
    <dgm:pt modelId="{E2CFB69F-0C59-4207-9C21-2DBBED2CEF99}" type="pres">
      <dgm:prSet presAssocID="{CC14E80C-1AB0-44CE-8AA9-6BF9B6EA652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B43ABCD-D256-4BC7-915A-09E65A8C3B17}" type="presOf" srcId="{CC14E80C-1AB0-44CE-8AA9-6BF9B6EA6525}" destId="{3F07406E-B0C0-4A31-864A-062C55CFC2C8}" srcOrd="1" destOrd="0" presId="urn:microsoft.com/office/officeart/2005/8/layout/list1"/>
    <dgm:cxn modelId="{1E5DDDE2-FE94-4AA4-8E3C-922F45650276}" type="presOf" srcId="{33292C51-A2ED-45CF-9E7E-A95D169797B0}" destId="{4C9B098E-1629-46F5-A87C-9FF284F780CA}" srcOrd="1" destOrd="0" presId="urn:microsoft.com/office/officeart/2005/8/layout/list1"/>
    <dgm:cxn modelId="{5EB658A3-D487-4A5A-B68D-18BA741349A3}" srcId="{893B63B9-58F2-4EE9-8E86-E3CD835B6EFD}" destId="{1E1FFA4D-24CC-4B53-81E6-C6A8337FEAA3}" srcOrd="0" destOrd="0" parTransId="{632911FD-11E0-45A5-83F9-486D4B71507B}" sibTransId="{28727E01-B04C-4676-8EF9-B88EDE66BEA0}"/>
    <dgm:cxn modelId="{AF0BBD9A-0B6B-4F1A-A37E-E5A056B672C0}" type="presOf" srcId="{893B63B9-58F2-4EE9-8E86-E3CD835B6EFD}" destId="{A0B76024-CFEC-4E82-83D4-3ADD652E1A4E}" srcOrd="0" destOrd="0" presId="urn:microsoft.com/office/officeart/2005/8/layout/list1"/>
    <dgm:cxn modelId="{8C057817-559B-4A1C-9AB2-3355A0B13BD5}" srcId="{893B63B9-58F2-4EE9-8E86-E3CD835B6EFD}" destId="{33292C51-A2ED-45CF-9E7E-A95D169797B0}" srcOrd="1" destOrd="0" parTransId="{54C2223B-86D8-4594-B4B2-71CF5AAFA0F8}" sibTransId="{D555CEC8-87CD-4F4D-BF3F-74D9D879CF68}"/>
    <dgm:cxn modelId="{ED8CB703-13AB-4642-91F2-B2095F5EB72B}" type="presOf" srcId="{33292C51-A2ED-45CF-9E7E-A95D169797B0}" destId="{D5B8DB76-44DC-4ABF-8D43-BE139A1E61E9}" srcOrd="0" destOrd="0" presId="urn:microsoft.com/office/officeart/2005/8/layout/list1"/>
    <dgm:cxn modelId="{DCDE8328-D11B-45AA-9F73-806A4AFB28CA}" type="presOf" srcId="{CC14E80C-1AB0-44CE-8AA9-6BF9B6EA6525}" destId="{4BF47DE9-4D7B-4E7F-B277-0EE209A1971E}" srcOrd="0" destOrd="0" presId="urn:microsoft.com/office/officeart/2005/8/layout/list1"/>
    <dgm:cxn modelId="{F56752C0-8B38-4BBD-A438-A3C6878894C9}" type="presOf" srcId="{1E1FFA4D-24CC-4B53-81E6-C6A8337FEAA3}" destId="{345CF44B-6E6B-4B06-A19D-2642B1067440}" srcOrd="0" destOrd="0" presId="urn:microsoft.com/office/officeart/2005/8/layout/list1"/>
    <dgm:cxn modelId="{35360AAB-6DB3-4186-B5CD-382A2CB50500}" srcId="{893B63B9-58F2-4EE9-8E86-E3CD835B6EFD}" destId="{CC14E80C-1AB0-44CE-8AA9-6BF9B6EA6525}" srcOrd="2" destOrd="0" parTransId="{D634DD17-8AFC-451F-800B-6D1B3A9A8D86}" sibTransId="{87740DAE-FD06-4684-A80D-5E09420E0A72}"/>
    <dgm:cxn modelId="{7B2B87B0-F013-4427-A74B-43B8E4B9865F}" type="presOf" srcId="{1E1FFA4D-24CC-4B53-81E6-C6A8337FEAA3}" destId="{D249F6D1-14ED-4836-B7E1-F1B49CB7682E}" srcOrd="1" destOrd="0" presId="urn:microsoft.com/office/officeart/2005/8/layout/list1"/>
    <dgm:cxn modelId="{321CD42A-FFEC-45F3-9CD5-53734CF6CA33}" type="presParOf" srcId="{A0B76024-CFEC-4E82-83D4-3ADD652E1A4E}" destId="{00CFCF3B-F6BC-48DB-B72B-C6B46A201562}" srcOrd="0" destOrd="0" presId="urn:microsoft.com/office/officeart/2005/8/layout/list1"/>
    <dgm:cxn modelId="{5FD063FC-846F-4BEF-9515-929A3D21E5BD}" type="presParOf" srcId="{00CFCF3B-F6BC-48DB-B72B-C6B46A201562}" destId="{345CF44B-6E6B-4B06-A19D-2642B1067440}" srcOrd="0" destOrd="0" presId="urn:microsoft.com/office/officeart/2005/8/layout/list1"/>
    <dgm:cxn modelId="{1BB398D3-ACFC-4683-951E-FF6046C6AE0F}" type="presParOf" srcId="{00CFCF3B-F6BC-48DB-B72B-C6B46A201562}" destId="{D249F6D1-14ED-4836-B7E1-F1B49CB7682E}" srcOrd="1" destOrd="0" presId="urn:microsoft.com/office/officeart/2005/8/layout/list1"/>
    <dgm:cxn modelId="{D8E33184-D150-4441-804E-968D9055AE81}" type="presParOf" srcId="{A0B76024-CFEC-4E82-83D4-3ADD652E1A4E}" destId="{FADB3ABC-CD44-453D-91D6-C7460C9DEABD}" srcOrd="1" destOrd="0" presId="urn:microsoft.com/office/officeart/2005/8/layout/list1"/>
    <dgm:cxn modelId="{4DE034CD-3E25-48F2-8318-E19E0AC4F651}" type="presParOf" srcId="{A0B76024-CFEC-4E82-83D4-3ADD652E1A4E}" destId="{A62D9D1A-989E-4166-A391-44EA913EE6CB}" srcOrd="2" destOrd="0" presId="urn:microsoft.com/office/officeart/2005/8/layout/list1"/>
    <dgm:cxn modelId="{7A5F2A6B-7C0A-458B-8684-8F53397DC8BB}" type="presParOf" srcId="{A0B76024-CFEC-4E82-83D4-3ADD652E1A4E}" destId="{EC84BD95-34DA-486F-BA96-8AB300AA9616}" srcOrd="3" destOrd="0" presId="urn:microsoft.com/office/officeart/2005/8/layout/list1"/>
    <dgm:cxn modelId="{5F09CF39-6613-45F4-9283-CFED34519054}" type="presParOf" srcId="{A0B76024-CFEC-4E82-83D4-3ADD652E1A4E}" destId="{09C7C768-4E3B-4F05-A0E1-79A844511BA0}" srcOrd="4" destOrd="0" presId="urn:microsoft.com/office/officeart/2005/8/layout/list1"/>
    <dgm:cxn modelId="{F71EB786-E177-4E8E-A583-3B1F73531265}" type="presParOf" srcId="{09C7C768-4E3B-4F05-A0E1-79A844511BA0}" destId="{D5B8DB76-44DC-4ABF-8D43-BE139A1E61E9}" srcOrd="0" destOrd="0" presId="urn:microsoft.com/office/officeart/2005/8/layout/list1"/>
    <dgm:cxn modelId="{174A3D0F-E103-481F-BB7F-8C60E3E16CFF}" type="presParOf" srcId="{09C7C768-4E3B-4F05-A0E1-79A844511BA0}" destId="{4C9B098E-1629-46F5-A87C-9FF284F780CA}" srcOrd="1" destOrd="0" presId="urn:microsoft.com/office/officeart/2005/8/layout/list1"/>
    <dgm:cxn modelId="{07BE9F07-F2CE-486E-B037-8CBCC9E38EFF}" type="presParOf" srcId="{A0B76024-CFEC-4E82-83D4-3ADD652E1A4E}" destId="{64D9F6DA-39CD-415A-A9A5-909CC3CB9F39}" srcOrd="5" destOrd="0" presId="urn:microsoft.com/office/officeart/2005/8/layout/list1"/>
    <dgm:cxn modelId="{99EE2900-B461-47C6-90FB-36F42FDDC1CF}" type="presParOf" srcId="{A0B76024-CFEC-4E82-83D4-3ADD652E1A4E}" destId="{871641EF-5B1F-4B84-95D0-7A57C1715D38}" srcOrd="6" destOrd="0" presId="urn:microsoft.com/office/officeart/2005/8/layout/list1"/>
    <dgm:cxn modelId="{F90C0DB5-6389-45A9-A47A-DA51AFE928E6}" type="presParOf" srcId="{A0B76024-CFEC-4E82-83D4-3ADD652E1A4E}" destId="{9848C389-FC7A-47B4-A70A-FBD97BA40FDF}" srcOrd="7" destOrd="0" presId="urn:microsoft.com/office/officeart/2005/8/layout/list1"/>
    <dgm:cxn modelId="{9A68F271-2472-4C83-9972-6D098E568508}" type="presParOf" srcId="{A0B76024-CFEC-4E82-83D4-3ADD652E1A4E}" destId="{05A5DA65-50BF-4C59-9020-71D8A91A30D2}" srcOrd="8" destOrd="0" presId="urn:microsoft.com/office/officeart/2005/8/layout/list1"/>
    <dgm:cxn modelId="{E8A6DAF5-16E8-4DEA-BD91-59EC2F354D03}" type="presParOf" srcId="{05A5DA65-50BF-4C59-9020-71D8A91A30D2}" destId="{4BF47DE9-4D7B-4E7F-B277-0EE209A1971E}" srcOrd="0" destOrd="0" presId="urn:microsoft.com/office/officeart/2005/8/layout/list1"/>
    <dgm:cxn modelId="{700289F8-64F1-4CBF-993C-90079D5E5719}" type="presParOf" srcId="{05A5DA65-50BF-4C59-9020-71D8A91A30D2}" destId="{3F07406E-B0C0-4A31-864A-062C55CFC2C8}" srcOrd="1" destOrd="0" presId="urn:microsoft.com/office/officeart/2005/8/layout/list1"/>
    <dgm:cxn modelId="{C3A8662C-6D7B-4EB5-91FE-BAFD4BF10359}" type="presParOf" srcId="{A0B76024-CFEC-4E82-83D4-3ADD652E1A4E}" destId="{A9837E0E-275F-4AC9-9880-C304DD70C5BB}" srcOrd="9" destOrd="0" presId="urn:microsoft.com/office/officeart/2005/8/layout/list1"/>
    <dgm:cxn modelId="{DC6DA5C9-FA5F-4A3F-A0B6-861710F4C7FF}" type="presParOf" srcId="{A0B76024-CFEC-4E82-83D4-3ADD652E1A4E}" destId="{E2CFB69F-0C59-4207-9C21-2DBBED2CEF9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BA08DA-96DF-4438-BF92-133A5A0B5438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B359C2-BCA2-45E1-89FE-6362FE4BB8BA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Совместная деятельность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99CF6C-553D-497F-A2D4-F1CBEF394FCC}" type="parTrans" cxnId="{0EA37A3B-8167-4811-A2B3-D76F88E200DA}">
      <dgm:prSet/>
      <dgm:spPr/>
      <dgm:t>
        <a:bodyPr/>
        <a:lstStyle/>
        <a:p>
          <a:endParaRPr lang="ru-RU"/>
        </a:p>
      </dgm:t>
    </dgm:pt>
    <dgm:pt modelId="{77012F7F-1B01-47D8-8BD1-D94B451BABD3}" type="sibTrans" cxnId="{0EA37A3B-8167-4811-A2B3-D76F88E200DA}">
      <dgm:prSet/>
      <dgm:spPr/>
      <dgm:t>
        <a:bodyPr/>
        <a:lstStyle/>
        <a:p>
          <a:endParaRPr lang="ru-RU"/>
        </a:p>
      </dgm:t>
    </dgm:pt>
    <dgm:pt modelId="{C9AF92CD-C9B4-4B73-8571-4E14FA1DF1BB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Соглашение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B319DD-45EB-4037-8AAB-F8FF0035A51C}" type="parTrans" cxnId="{81647A39-6A84-497B-90DB-34BE9C80D5F3}">
      <dgm:prSet/>
      <dgm:spPr/>
      <dgm:t>
        <a:bodyPr/>
        <a:lstStyle/>
        <a:p>
          <a:endParaRPr lang="ru-RU"/>
        </a:p>
      </dgm:t>
    </dgm:pt>
    <dgm:pt modelId="{5F8E5B50-2B4E-49CE-9C25-B5FD21B93EA7}" type="sibTrans" cxnId="{81647A39-6A84-497B-90DB-34BE9C80D5F3}">
      <dgm:prSet/>
      <dgm:spPr/>
      <dgm:t>
        <a:bodyPr/>
        <a:lstStyle/>
        <a:p>
          <a:endParaRPr lang="ru-RU"/>
        </a:p>
      </dgm:t>
    </dgm:pt>
    <dgm:pt modelId="{25E2F78D-35AE-4AD5-A475-5AE459AAF6C1}" type="pres">
      <dgm:prSet presAssocID="{A6BA08DA-96DF-4438-BF92-133A5A0B543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63B4535-D28F-488D-A3DC-3091F055E912}" type="pres">
      <dgm:prSet presAssocID="{A6BA08DA-96DF-4438-BF92-133A5A0B5438}" presName="dot1" presStyleLbl="alignNode1" presStyleIdx="0" presStyleCnt="10"/>
      <dgm:spPr/>
    </dgm:pt>
    <dgm:pt modelId="{E33425AF-12F6-48C5-85E9-DC1FF7159514}" type="pres">
      <dgm:prSet presAssocID="{A6BA08DA-96DF-4438-BF92-133A5A0B5438}" presName="dot2" presStyleLbl="alignNode1" presStyleIdx="1" presStyleCnt="10"/>
      <dgm:spPr/>
    </dgm:pt>
    <dgm:pt modelId="{70710ECD-F451-4341-BF34-0025A2209CFB}" type="pres">
      <dgm:prSet presAssocID="{A6BA08DA-96DF-4438-BF92-133A5A0B5438}" presName="dot3" presStyleLbl="alignNode1" presStyleIdx="2" presStyleCnt="10"/>
      <dgm:spPr/>
    </dgm:pt>
    <dgm:pt modelId="{F1E9BBA4-3503-494D-94D6-C32D5DCBBD71}" type="pres">
      <dgm:prSet presAssocID="{A6BA08DA-96DF-4438-BF92-133A5A0B5438}" presName="dotArrow1" presStyleLbl="alignNode1" presStyleIdx="3" presStyleCnt="10"/>
      <dgm:spPr/>
    </dgm:pt>
    <dgm:pt modelId="{082A6EEB-A37A-4624-B508-723F3AF0CD8E}" type="pres">
      <dgm:prSet presAssocID="{A6BA08DA-96DF-4438-BF92-133A5A0B5438}" presName="dotArrow2" presStyleLbl="alignNode1" presStyleIdx="4" presStyleCnt="10"/>
      <dgm:spPr/>
    </dgm:pt>
    <dgm:pt modelId="{310E376B-664C-4A02-AAFF-85C1CC934DD2}" type="pres">
      <dgm:prSet presAssocID="{A6BA08DA-96DF-4438-BF92-133A5A0B5438}" presName="dotArrow3" presStyleLbl="alignNode1" presStyleIdx="5" presStyleCnt="10"/>
      <dgm:spPr/>
    </dgm:pt>
    <dgm:pt modelId="{B2B373B5-F646-48E4-94E7-EE5EB2F11A95}" type="pres">
      <dgm:prSet presAssocID="{A6BA08DA-96DF-4438-BF92-133A5A0B5438}" presName="dotArrow4" presStyleLbl="alignNode1" presStyleIdx="6" presStyleCnt="10"/>
      <dgm:spPr/>
    </dgm:pt>
    <dgm:pt modelId="{7EF423D7-D774-45B9-AE24-AF82A25D0732}" type="pres">
      <dgm:prSet presAssocID="{A6BA08DA-96DF-4438-BF92-133A5A0B5438}" presName="dotArrow5" presStyleLbl="alignNode1" presStyleIdx="7" presStyleCnt="10"/>
      <dgm:spPr/>
    </dgm:pt>
    <dgm:pt modelId="{3D96DC17-BB68-4A2E-8E0C-EC8EEC5227E1}" type="pres">
      <dgm:prSet presAssocID="{A6BA08DA-96DF-4438-BF92-133A5A0B5438}" presName="dotArrow6" presStyleLbl="alignNode1" presStyleIdx="8" presStyleCnt="10"/>
      <dgm:spPr/>
    </dgm:pt>
    <dgm:pt modelId="{42BAC739-3E3A-4A83-B697-79F4A00A289E}" type="pres">
      <dgm:prSet presAssocID="{A6BA08DA-96DF-4438-BF92-133A5A0B5438}" presName="dotArrow7" presStyleLbl="alignNode1" presStyleIdx="9" presStyleCnt="10"/>
      <dgm:spPr/>
    </dgm:pt>
    <dgm:pt modelId="{C884A831-31E4-4BA4-AB46-1669C4B70BCC}" type="pres">
      <dgm:prSet presAssocID="{37B359C2-BCA2-45E1-89FE-6362FE4BB8BA}" presName="parTx1" presStyleLbl="node1" presStyleIdx="0" presStyleCnt="2"/>
      <dgm:spPr/>
      <dgm:t>
        <a:bodyPr/>
        <a:lstStyle/>
        <a:p>
          <a:endParaRPr lang="ru-RU"/>
        </a:p>
      </dgm:t>
    </dgm:pt>
    <dgm:pt modelId="{35168027-944E-4A00-B890-9928305DC875}" type="pres">
      <dgm:prSet presAssocID="{77012F7F-1B01-47D8-8BD1-D94B451BABD3}" presName="picture1" presStyleCnt="0"/>
      <dgm:spPr/>
    </dgm:pt>
    <dgm:pt modelId="{C7B6D815-5B05-47DC-BF15-300FFC72E542}" type="pres">
      <dgm:prSet presAssocID="{77012F7F-1B01-47D8-8BD1-D94B451BABD3}" presName="imageRepeatNode" presStyleLbl="fgImgPlace1" presStyleIdx="0" presStyleCnt="2"/>
      <dgm:spPr/>
      <dgm:t>
        <a:bodyPr/>
        <a:lstStyle/>
        <a:p>
          <a:endParaRPr lang="ru-RU"/>
        </a:p>
      </dgm:t>
    </dgm:pt>
    <dgm:pt modelId="{5AC89488-969D-457D-A0BC-4F42D202EA44}" type="pres">
      <dgm:prSet presAssocID="{C9AF92CD-C9B4-4B73-8571-4E14FA1DF1BB}" presName="parTx2" presStyleLbl="node1" presStyleIdx="1" presStyleCnt="2"/>
      <dgm:spPr/>
      <dgm:t>
        <a:bodyPr/>
        <a:lstStyle/>
        <a:p>
          <a:endParaRPr lang="ru-RU"/>
        </a:p>
      </dgm:t>
    </dgm:pt>
    <dgm:pt modelId="{52C78702-E263-4828-88C6-8EE689B7F3D5}" type="pres">
      <dgm:prSet presAssocID="{5F8E5B50-2B4E-49CE-9C25-B5FD21B93EA7}" presName="picture2" presStyleCnt="0"/>
      <dgm:spPr/>
    </dgm:pt>
    <dgm:pt modelId="{70BFE3B2-57DF-457A-8BE0-B84DEEDCAA5B}" type="pres">
      <dgm:prSet presAssocID="{5F8E5B50-2B4E-49CE-9C25-B5FD21B93EA7}" presName="imageRepeatNode" presStyleLbl="fgImgPlace1" presStyleIdx="1" presStyleCnt="2"/>
      <dgm:spPr/>
      <dgm:t>
        <a:bodyPr/>
        <a:lstStyle/>
        <a:p>
          <a:endParaRPr lang="ru-RU"/>
        </a:p>
      </dgm:t>
    </dgm:pt>
  </dgm:ptLst>
  <dgm:cxnLst>
    <dgm:cxn modelId="{E7068C43-4328-4CC2-B15D-B24C22D8895A}" type="presOf" srcId="{77012F7F-1B01-47D8-8BD1-D94B451BABD3}" destId="{C7B6D815-5B05-47DC-BF15-300FFC72E542}" srcOrd="0" destOrd="0" presId="urn:microsoft.com/office/officeart/2008/layout/AscendingPictureAccentProcess"/>
    <dgm:cxn modelId="{B6F81015-601E-45BB-8C6A-24320834233B}" type="presOf" srcId="{A6BA08DA-96DF-4438-BF92-133A5A0B5438}" destId="{25E2F78D-35AE-4AD5-A475-5AE459AAF6C1}" srcOrd="0" destOrd="0" presId="urn:microsoft.com/office/officeart/2008/layout/AscendingPictureAccentProcess"/>
    <dgm:cxn modelId="{DA36A053-960D-40F5-8C2C-CC95E8935FEC}" type="presOf" srcId="{C9AF92CD-C9B4-4B73-8571-4E14FA1DF1BB}" destId="{5AC89488-969D-457D-A0BC-4F42D202EA44}" srcOrd="0" destOrd="0" presId="urn:microsoft.com/office/officeart/2008/layout/AscendingPictureAccentProcess"/>
    <dgm:cxn modelId="{F791F532-62CB-48B7-BE38-2F3FDBE3B32A}" type="presOf" srcId="{5F8E5B50-2B4E-49CE-9C25-B5FD21B93EA7}" destId="{70BFE3B2-57DF-457A-8BE0-B84DEEDCAA5B}" srcOrd="0" destOrd="0" presId="urn:microsoft.com/office/officeart/2008/layout/AscendingPictureAccentProcess"/>
    <dgm:cxn modelId="{B05B7A3D-CB09-48B5-89CB-E86BD14E3B90}" type="presOf" srcId="{37B359C2-BCA2-45E1-89FE-6362FE4BB8BA}" destId="{C884A831-31E4-4BA4-AB46-1669C4B70BCC}" srcOrd="0" destOrd="0" presId="urn:microsoft.com/office/officeart/2008/layout/AscendingPictureAccentProcess"/>
    <dgm:cxn modelId="{81647A39-6A84-497B-90DB-34BE9C80D5F3}" srcId="{A6BA08DA-96DF-4438-BF92-133A5A0B5438}" destId="{C9AF92CD-C9B4-4B73-8571-4E14FA1DF1BB}" srcOrd="1" destOrd="0" parTransId="{94B319DD-45EB-4037-8AAB-F8FF0035A51C}" sibTransId="{5F8E5B50-2B4E-49CE-9C25-B5FD21B93EA7}"/>
    <dgm:cxn modelId="{0EA37A3B-8167-4811-A2B3-D76F88E200DA}" srcId="{A6BA08DA-96DF-4438-BF92-133A5A0B5438}" destId="{37B359C2-BCA2-45E1-89FE-6362FE4BB8BA}" srcOrd="0" destOrd="0" parTransId="{BA99CF6C-553D-497F-A2D4-F1CBEF394FCC}" sibTransId="{77012F7F-1B01-47D8-8BD1-D94B451BABD3}"/>
    <dgm:cxn modelId="{3EFF4035-E5AD-43FB-969D-72BA36068A08}" type="presParOf" srcId="{25E2F78D-35AE-4AD5-A475-5AE459AAF6C1}" destId="{D63B4535-D28F-488D-A3DC-3091F055E912}" srcOrd="0" destOrd="0" presId="urn:microsoft.com/office/officeart/2008/layout/AscendingPictureAccentProcess"/>
    <dgm:cxn modelId="{1BD30612-F146-4BAC-9DB5-A86478F00FE5}" type="presParOf" srcId="{25E2F78D-35AE-4AD5-A475-5AE459AAF6C1}" destId="{E33425AF-12F6-48C5-85E9-DC1FF7159514}" srcOrd="1" destOrd="0" presId="urn:microsoft.com/office/officeart/2008/layout/AscendingPictureAccentProcess"/>
    <dgm:cxn modelId="{4D1CB399-03D0-4A9C-AD64-26B0A603FF49}" type="presParOf" srcId="{25E2F78D-35AE-4AD5-A475-5AE459AAF6C1}" destId="{70710ECD-F451-4341-BF34-0025A2209CFB}" srcOrd="2" destOrd="0" presId="urn:microsoft.com/office/officeart/2008/layout/AscendingPictureAccentProcess"/>
    <dgm:cxn modelId="{41888F36-244E-4208-9C89-F9B0AA0455D6}" type="presParOf" srcId="{25E2F78D-35AE-4AD5-A475-5AE459AAF6C1}" destId="{F1E9BBA4-3503-494D-94D6-C32D5DCBBD71}" srcOrd="3" destOrd="0" presId="urn:microsoft.com/office/officeart/2008/layout/AscendingPictureAccentProcess"/>
    <dgm:cxn modelId="{FCAB8B5F-7662-4DED-9761-9F1392139176}" type="presParOf" srcId="{25E2F78D-35AE-4AD5-A475-5AE459AAF6C1}" destId="{082A6EEB-A37A-4624-B508-723F3AF0CD8E}" srcOrd="4" destOrd="0" presId="urn:microsoft.com/office/officeart/2008/layout/AscendingPictureAccentProcess"/>
    <dgm:cxn modelId="{54D4E404-73B8-4806-B4CA-441747232AA4}" type="presParOf" srcId="{25E2F78D-35AE-4AD5-A475-5AE459AAF6C1}" destId="{310E376B-664C-4A02-AAFF-85C1CC934DD2}" srcOrd="5" destOrd="0" presId="urn:microsoft.com/office/officeart/2008/layout/AscendingPictureAccentProcess"/>
    <dgm:cxn modelId="{94B947FA-CBB0-4140-8EBB-0E71CF6A1A44}" type="presParOf" srcId="{25E2F78D-35AE-4AD5-A475-5AE459AAF6C1}" destId="{B2B373B5-F646-48E4-94E7-EE5EB2F11A95}" srcOrd="6" destOrd="0" presId="urn:microsoft.com/office/officeart/2008/layout/AscendingPictureAccentProcess"/>
    <dgm:cxn modelId="{40B25760-1078-4552-8D76-F3482BF4134B}" type="presParOf" srcId="{25E2F78D-35AE-4AD5-A475-5AE459AAF6C1}" destId="{7EF423D7-D774-45B9-AE24-AF82A25D0732}" srcOrd="7" destOrd="0" presId="urn:microsoft.com/office/officeart/2008/layout/AscendingPictureAccentProcess"/>
    <dgm:cxn modelId="{CA3CDD52-3029-4CB6-8DA6-FAC1698D1313}" type="presParOf" srcId="{25E2F78D-35AE-4AD5-A475-5AE459AAF6C1}" destId="{3D96DC17-BB68-4A2E-8E0C-EC8EEC5227E1}" srcOrd="8" destOrd="0" presId="urn:microsoft.com/office/officeart/2008/layout/AscendingPictureAccentProcess"/>
    <dgm:cxn modelId="{FC8359C2-D9F2-43BF-A2B0-E4DC331BC1E5}" type="presParOf" srcId="{25E2F78D-35AE-4AD5-A475-5AE459AAF6C1}" destId="{42BAC739-3E3A-4A83-B697-79F4A00A289E}" srcOrd="9" destOrd="0" presId="urn:microsoft.com/office/officeart/2008/layout/AscendingPictureAccentProcess"/>
    <dgm:cxn modelId="{303BFB43-F1DF-4F04-A516-CB4702311B2D}" type="presParOf" srcId="{25E2F78D-35AE-4AD5-A475-5AE459AAF6C1}" destId="{C884A831-31E4-4BA4-AB46-1669C4B70BCC}" srcOrd="10" destOrd="0" presId="urn:microsoft.com/office/officeart/2008/layout/AscendingPictureAccentProcess"/>
    <dgm:cxn modelId="{AABBA447-9668-4683-9448-304941B1214B}" type="presParOf" srcId="{25E2F78D-35AE-4AD5-A475-5AE459AAF6C1}" destId="{35168027-944E-4A00-B890-9928305DC875}" srcOrd="11" destOrd="0" presId="urn:microsoft.com/office/officeart/2008/layout/AscendingPictureAccentProcess"/>
    <dgm:cxn modelId="{5D45BF02-D280-40D1-8CA7-34946F24E088}" type="presParOf" srcId="{35168027-944E-4A00-B890-9928305DC875}" destId="{C7B6D815-5B05-47DC-BF15-300FFC72E542}" srcOrd="0" destOrd="0" presId="urn:microsoft.com/office/officeart/2008/layout/AscendingPictureAccentProcess"/>
    <dgm:cxn modelId="{37BEB499-385C-47AE-83C3-16B0E77F45E7}" type="presParOf" srcId="{25E2F78D-35AE-4AD5-A475-5AE459AAF6C1}" destId="{5AC89488-969D-457D-A0BC-4F42D202EA44}" srcOrd="12" destOrd="0" presId="urn:microsoft.com/office/officeart/2008/layout/AscendingPictureAccentProcess"/>
    <dgm:cxn modelId="{4C31AF61-2B63-42E7-8054-0A70B78BF1B9}" type="presParOf" srcId="{25E2F78D-35AE-4AD5-A475-5AE459AAF6C1}" destId="{52C78702-E263-4828-88C6-8EE689B7F3D5}" srcOrd="13" destOrd="0" presId="urn:microsoft.com/office/officeart/2008/layout/AscendingPictureAccentProcess"/>
    <dgm:cxn modelId="{E6025323-A8DA-4684-A4B1-84DF888A1C9D}" type="presParOf" srcId="{52C78702-E263-4828-88C6-8EE689B7F3D5}" destId="{70BFE3B2-57DF-457A-8BE0-B84DEEDCAA5B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C6D60B-66AF-4E7A-943C-36E7E6780117}" type="doc">
      <dgm:prSet loTypeId="urn:microsoft.com/office/officeart/2005/8/layout/hProcess9" loCatId="process" qsTypeId="urn:microsoft.com/office/officeart/2005/8/quickstyle/3d5" qsCatId="3D" csTypeId="urn:microsoft.com/office/officeart/2005/8/colors/colorful4" csCatId="colorful" phldr="1"/>
      <dgm:spPr/>
    </dgm:pt>
    <dgm:pt modelId="{22CF2380-6967-4471-9007-655A99923D3F}">
      <dgm:prSet phldrT="[Текст]"/>
      <dgm:spPr/>
      <dgm:t>
        <a:bodyPr/>
        <a:lstStyle/>
        <a:p>
          <a:r>
            <a:rPr lang="ru-RU" dirty="0" smtClean="0"/>
            <a:t>Поступает заказ</a:t>
          </a:r>
          <a:endParaRPr lang="ru-RU" dirty="0"/>
        </a:p>
      </dgm:t>
    </dgm:pt>
    <dgm:pt modelId="{0C2DAA82-5650-47F4-BCEF-EA6154B6450D}" type="parTrans" cxnId="{5CA0829F-8648-4739-AD9C-A045A67C4947}">
      <dgm:prSet/>
      <dgm:spPr/>
      <dgm:t>
        <a:bodyPr/>
        <a:lstStyle/>
        <a:p>
          <a:endParaRPr lang="ru-RU"/>
        </a:p>
      </dgm:t>
    </dgm:pt>
    <dgm:pt modelId="{ADF5CE15-7E20-43BF-AA1F-DDAC7129BA65}" type="sibTrans" cxnId="{5CA0829F-8648-4739-AD9C-A045A67C4947}">
      <dgm:prSet/>
      <dgm:spPr/>
      <dgm:t>
        <a:bodyPr/>
        <a:lstStyle/>
        <a:p>
          <a:endParaRPr lang="ru-RU"/>
        </a:p>
      </dgm:t>
    </dgm:pt>
    <dgm:pt modelId="{40D9D457-A7A6-49B9-B7AC-D1801DD7A2AA}">
      <dgm:prSet phldrT="[Текст]"/>
      <dgm:spPr/>
      <dgm:t>
        <a:bodyPr/>
        <a:lstStyle/>
        <a:p>
          <a:r>
            <a:rPr lang="ru-RU" dirty="0" smtClean="0"/>
            <a:t>Формируется команда</a:t>
          </a:r>
          <a:endParaRPr lang="ru-RU" dirty="0"/>
        </a:p>
      </dgm:t>
    </dgm:pt>
    <dgm:pt modelId="{C4B883F9-A6E1-4593-A890-DF73387A059B}" type="parTrans" cxnId="{B122F2A4-5D89-4CEE-A88C-F72492F23172}">
      <dgm:prSet/>
      <dgm:spPr/>
      <dgm:t>
        <a:bodyPr/>
        <a:lstStyle/>
        <a:p>
          <a:endParaRPr lang="ru-RU"/>
        </a:p>
      </dgm:t>
    </dgm:pt>
    <dgm:pt modelId="{FB78A07A-2AB0-45BF-9D0B-D2037307A4C5}" type="sibTrans" cxnId="{B122F2A4-5D89-4CEE-A88C-F72492F23172}">
      <dgm:prSet/>
      <dgm:spPr/>
      <dgm:t>
        <a:bodyPr/>
        <a:lstStyle/>
        <a:p>
          <a:endParaRPr lang="ru-RU"/>
        </a:p>
      </dgm:t>
    </dgm:pt>
    <dgm:pt modelId="{5EAD31B2-7DCC-4853-BEEE-2B1F8331F597}">
      <dgm:prSet phldrT="[Текст]"/>
      <dgm:spPr/>
      <dgm:t>
        <a:bodyPr/>
        <a:lstStyle/>
        <a:p>
          <a:r>
            <a:rPr lang="ru-RU" dirty="0" smtClean="0"/>
            <a:t>Проводится обучение</a:t>
          </a:r>
          <a:endParaRPr lang="ru-RU" dirty="0"/>
        </a:p>
      </dgm:t>
    </dgm:pt>
    <dgm:pt modelId="{5648B9FB-449A-4888-BBCD-C804D82B0F43}" type="parTrans" cxnId="{31A555CF-6399-41E5-AFA1-7202011BE6C3}">
      <dgm:prSet/>
      <dgm:spPr/>
      <dgm:t>
        <a:bodyPr/>
        <a:lstStyle/>
        <a:p>
          <a:endParaRPr lang="ru-RU"/>
        </a:p>
      </dgm:t>
    </dgm:pt>
    <dgm:pt modelId="{3BF7F6D3-5660-48B9-9267-3C93E70C7EBE}" type="sibTrans" cxnId="{31A555CF-6399-41E5-AFA1-7202011BE6C3}">
      <dgm:prSet/>
      <dgm:spPr/>
      <dgm:t>
        <a:bodyPr/>
        <a:lstStyle/>
        <a:p>
          <a:endParaRPr lang="ru-RU"/>
        </a:p>
      </dgm:t>
    </dgm:pt>
    <dgm:pt modelId="{043322BB-48AA-4871-9E2F-B127062FDB4E}" type="pres">
      <dgm:prSet presAssocID="{52C6D60B-66AF-4E7A-943C-36E7E6780117}" presName="CompostProcess" presStyleCnt="0">
        <dgm:presLayoutVars>
          <dgm:dir/>
          <dgm:resizeHandles val="exact"/>
        </dgm:presLayoutVars>
      </dgm:prSet>
      <dgm:spPr/>
    </dgm:pt>
    <dgm:pt modelId="{9A097437-A8A0-4FF6-AFCE-D669C4F5A9AF}" type="pres">
      <dgm:prSet presAssocID="{52C6D60B-66AF-4E7A-943C-36E7E6780117}" presName="arrow" presStyleLbl="bgShp" presStyleIdx="0" presStyleCnt="1" custLinFactNeighborX="-8701" custLinFactNeighborY="-4034"/>
      <dgm:spPr/>
    </dgm:pt>
    <dgm:pt modelId="{08ADC6B5-7F13-40A1-B4DB-3641D40A2512}" type="pres">
      <dgm:prSet presAssocID="{52C6D60B-66AF-4E7A-943C-36E7E6780117}" presName="linearProcess" presStyleCnt="0"/>
      <dgm:spPr/>
    </dgm:pt>
    <dgm:pt modelId="{F5DC468C-65DD-4ADE-8DBB-F7D9E3F38E6D}" type="pres">
      <dgm:prSet presAssocID="{22CF2380-6967-4471-9007-655A99923D3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27BF78-B06D-4FBF-993E-82BE9FD54EE5}" type="pres">
      <dgm:prSet presAssocID="{ADF5CE15-7E20-43BF-AA1F-DDAC7129BA65}" presName="sibTrans" presStyleCnt="0"/>
      <dgm:spPr/>
    </dgm:pt>
    <dgm:pt modelId="{C00473A6-9338-4E8C-8EE0-00C91655ABDD}" type="pres">
      <dgm:prSet presAssocID="{40D9D457-A7A6-49B9-B7AC-D1801DD7A2A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F61892-55D8-4375-A48C-72800F125727}" type="pres">
      <dgm:prSet presAssocID="{FB78A07A-2AB0-45BF-9D0B-D2037307A4C5}" presName="sibTrans" presStyleCnt="0"/>
      <dgm:spPr/>
    </dgm:pt>
    <dgm:pt modelId="{D74020F4-14ED-4352-84B4-949C0630557B}" type="pres">
      <dgm:prSet presAssocID="{5EAD31B2-7DCC-4853-BEEE-2B1F8331F59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69A2B0-6D0C-4321-8D3E-03B9FF541B59}" type="presOf" srcId="{22CF2380-6967-4471-9007-655A99923D3F}" destId="{F5DC468C-65DD-4ADE-8DBB-F7D9E3F38E6D}" srcOrd="0" destOrd="0" presId="urn:microsoft.com/office/officeart/2005/8/layout/hProcess9"/>
    <dgm:cxn modelId="{0DB3B6B7-EF94-44B2-8282-3E74FFFD6F64}" type="presOf" srcId="{52C6D60B-66AF-4E7A-943C-36E7E6780117}" destId="{043322BB-48AA-4871-9E2F-B127062FDB4E}" srcOrd="0" destOrd="0" presId="urn:microsoft.com/office/officeart/2005/8/layout/hProcess9"/>
    <dgm:cxn modelId="{CF963CA1-D7DF-488B-B93C-20E56A798BE2}" type="presOf" srcId="{5EAD31B2-7DCC-4853-BEEE-2B1F8331F597}" destId="{D74020F4-14ED-4352-84B4-949C0630557B}" srcOrd="0" destOrd="0" presId="urn:microsoft.com/office/officeart/2005/8/layout/hProcess9"/>
    <dgm:cxn modelId="{98970831-7CBC-4399-B3F1-5C49B884972D}" type="presOf" srcId="{40D9D457-A7A6-49B9-B7AC-D1801DD7A2AA}" destId="{C00473A6-9338-4E8C-8EE0-00C91655ABDD}" srcOrd="0" destOrd="0" presId="urn:microsoft.com/office/officeart/2005/8/layout/hProcess9"/>
    <dgm:cxn modelId="{B122F2A4-5D89-4CEE-A88C-F72492F23172}" srcId="{52C6D60B-66AF-4E7A-943C-36E7E6780117}" destId="{40D9D457-A7A6-49B9-B7AC-D1801DD7A2AA}" srcOrd="1" destOrd="0" parTransId="{C4B883F9-A6E1-4593-A890-DF73387A059B}" sibTransId="{FB78A07A-2AB0-45BF-9D0B-D2037307A4C5}"/>
    <dgm:cxn modelId="{5CA0829F-8648-4739-AD9C-A045A67C4947}" srcId="{52C6D60B-66AF-4E7A-943C-36E7E6780117}" destId="{22CF2380-6967-4471-9007-655A99923D3F}" srcOrd="0" destOrd="0" parTransId="{0C2DAA82-5650-47F4-BCEF-EA6154B6450D}" sibTransId="{ADF5CE15-7E20-43BF-AA1F-DDAC7129BA65}"/>
    <dgm:cxn modelId="{31A555CF-6399-41E5-AFA1-7202011BE6C3}" srcId="{52C6D60B-66AF-4E7A-943C-36E7E6780117}" destId="{5EAD31B2-7DCC-4853-BEEE-2B1F8331F597}" srcOrd="2" destOrd="0" parTransId="{5648B9FB-449A-4888-BBCD-C804D82B0F43}" sibTransId="{3BF7F6D3-5660-48B9-9267-3C93E70C7EBE}"/>
    <dgm:cxn modelId="{079D2E15-6766-417C-A495-FBF6266FDEA2}" type="presParOf" srcId="{043322BB-48AA-4871-9E2F-B127062FDB4E}" destId="{9A097437-A8A0-4FF6-AFCE-D669C4F5A9AF}" srcOrd="0" destOrd="0" presId="urn:microsoft.com/office/officeart/2005/8/layout/hProcess9"/>
    <dgm:cxn modelId="{8D777D46-4E49-49F0-8D7A-5C312170B61E}" type="presParOf" srcId="{043322BB-48AA-4871-9E2F-B127062FDB4E}" destId="{08ADC6B5-7F13-40A1-B4DB-3641D40A2512}" srcOrd="1" destOrd="0" presId="urn:microsoft.com/office/officeart/2005/8/layout/hProcess9"/>
    <dgm:cxn modelId="{571EA383-C7E1-4700-8960-624DF55E46AE}" type="presParOf" srcId="{08ADC6B5-7F13-40A1-B4DB-3641D40A2512}" destId="{F5DC468C-65DD-4ADE-8DBB-F7D9E3F38E6D}" srcOrd="0" destOrd="0" presId="urn:microsoft.com/office/officeart/2005/8/layout/hProcess9"/>
    <dgm:cxn modelId="{CA1E2F49-65AA-46AD-B7F6-AD9A8BB60023}" type="presParOf" srcId="{08ADC6B5-7F13-40A1-B4DB-3641D40A2512}" destId="{C627BF78-B06D-4FBF-993E-82BE9FD54EE5}" srcOrd="1" destOrd="0" presId="urn:microsoft.com/office/officeart/2005/8/layout/hProcess9"/>
    <dgm:cxn modelId="{129E3EDC-8F70-4CAD-AD0E-981C4556C61F}" type="presParOf" srcId="{08ADC6B5-7F13-40A1-B4DB-3641D40A2512}" destId="{C00473A6-9338-4E8C-8EE0-00C91655ABDD}" srcOrd="2" destOrd="0" presId="urn:microsoft.com/office/officeart/2005/8/layout/hProcess9"/>
    <dgm:cxn modelId="{860D12F2-16FE-415E-8483-3B1AE1B60277}" type="presParOf" srcId="{08ADC6B5-7F13-40A1-B4DB-3641D40A2512}" destId="{3DF61892-55D8-4375-A48C-72800F125727}" srcOrd="3" destOrd="0" presId="urn:microsoft.com/office/officeart/2005/8/layout/hProcess9"/>
    <dgm:cxn modelId="{75B374DB-5C5F-4752-B57D-62B88C60ACA3}" type="presParOf" srcId="{08ADC6B5-7F13-40A1-B4DB-3641D40A2512}" destId="{D74020F4-14ED-4352-84B4-949C0630557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BB98E-385C-41D7-8C89-0AF09BA856DD}">
      <dsp:nvSpPr>
        <dsp:cNvPr id="0" name=""/>
        <dsp:cNvSpPr/>
      </dsp:nvSpPr>
      <dsp:spPr>
        <a:xfrm>
          <a:off x="2368666" y="521839"/>
          <a:ext cx="3482283" cy="3482283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677CEE-245A-4A22-8D2C-F33546C484E9}">
      <dsp:nvSpPr>
        <dsp:cNvPr id="0" name=""/>
        <dsp:cNvSpPr/>
      </dsp:nvSpPr>
      <dsp:spPr>
        <a:xfrm>
          <a:off x="2368666" y="521839"/>
          <a:ext cx="3482283" cy="348228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6779DA-EEE3-439B-93A8-8E32BD60AD27}">
      <dsp:nvSpPr>
        <dsp:cNvPr id="0" name=""/>
        <dsp:cNvSpPr/>
      </dsp:nvSpPr>
      <dsp:spPr>
        <a:xfrm>
          <a:off x="2368666" y="521839"/>
          <a:ext cx="3482283" cy="348228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9EE2BA-52EE-40B3-BDFF-4F20C20FF339}">
      <dsp:nvSpPr>
        <dsp:cNvPr id="0" name=""/>
        <dsp:cNvSpPr/>
      </dsp:nvSpPr>
      <dsp:spPr>
        <a:xfrm>
          <a:off x="2368666" y="521839"/>
          <a:ext cx="3482283" cy="3482283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0EC3C-8FC8-499F-A6E4-0C72113C4170}">
      <dsp:nvSpPr>
        <dsp:cNvPr id="0" name=""/>
        <dsp:cNvSpPr/>
      </dsp:nvSpPr>
      <dsp:spPr>
        <a:xfrm>
          <a:off x="3308145" y="1461318"/>
          <a:ext cx="1603325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 добровольчества</a:t>
          </a:r>
          <a:endParaRPr lang="ru-RU" sz="1800" b="1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2947" y="1696120"/>
        <a:ext cx="1133721" cy="1133721"/>
      </dsp:txXfrm>
    </dsp:sp>
    <dsp:sp modelId="{76458AB5-9D32-42EE-ACA8-BAD3FDC29999}">
      <dsp:nvSpPr>
        <dsp:cNvPr id="0" name=""/>
        <dsp:cNvSpPr/>
      </dsp:nvSpPr>
      <dsp:spPr>
        <a:xfrm>
          <a:off x="3397147" y="1079"/>
          <a:ext cx="1425322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Социальные учреждения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5881" y="165440"/>
        <a:ext cx="1007854" cy="793605"/>
      </dsp:txXfrm>
    </dsp:sp>
    <dsp:sp modelId="{774A4A55-0F93-421E-AC08-1F85783604FF}">
      <dsp:nvSpPr>
        <dsp:cNvPr id="0" name=""/>
        <dsp:cNvSpPr/>
      </dsp:nvSpPr>
      <dsp:spPr>
        <a:xfrm>
          <a:off x="5120191" y="1701817"/>
          <a:ext cx="1380710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Ячейки в образовательных учреждениях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22391" y="1866178"/>
        <a:ext cx="976310" cy="793605"/>
      </dsp:txXfrm>
    </dsp:sp>
    <dsp:sp modelId="{00D7E337-A9C0-47DD-AA5C-11E280D37041}">
      <dsp:nvSpPr>
        <dsp:cNvPr id="0" name=""/>
        <dsp:cNvSpPr/>
      </dsp:nvSpPr>
      <dsp:spPr>
        <a:xfrm>
          <a:off x="3548644" y="3402555"/>
          <a:ext cx="1122327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Ячейки в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ССУЗах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ВУЗах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3005" y="3566916"/>
        <a:ext cx="793605" cy="793605"/>
      </dsp:txXfrm>
    </dsp:sp>
    <dsp:sp modelId="{78EEE767-A8E9-4BBE-AC3C-3E209612EADF}">
      <dsp:nvSpPr>
        <dsp:cNvPr id="0" name=""/>
        <dsp:cNvSpPr/>
      </dsp:nvSpPr>
      <dsp:spPr>
        <a:xfrm>
          <a:off x="1728698" y="1701817"/>
          <a:ext cx="1360743" cy="1122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Серебряные волонтеры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27974" y="1866178"/>
        <a:ext cx="962191" cy="793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D9D1A-989E-4166-A391-44EA913EE6CB}">
      <dsp:nvSpPr>
        <dsp:cNvPr id="0" name=""/>
        <dsp:cNvSpPr/>
      </dsp:nvSpPr>
      <dsp:spPr>
        <a:xfrm>
          <a:off x="0" y="255731"/>
          <a:ext cx="282719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49F6D1-14ED-4836-B7E1-F1B49CB7682E}">
      <dsp:nvSpPr>
        <dsp:cNvPr id="0" name=""/>
        <dsp:cNvSpPr/>
      </dsp:nvSpPr>
      <dsp:spPr>
        <a:xfrm>
          <a:off x="141359" y="4811"/>
          <a:ext cx="1979035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803" tIns="0" rIns="7480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Своё положение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5857" y="29309"/>
        <a:ext cx="1930039" cy="452844"/>
      </dsp:txXfrm>
    </dsp:sp>
    <dsp:sp modelId="{871641EF-5B1F-4B84-95D0-7A57C1715D38}">
      <dsp:nvSpPr>
        <dsp:cNvPr id="0" name=""/>
        <dsp:cNvSpPr/>
      </dsp:nvSpPr>
      <dsp:spPr>
        <a:xfrm>
          <a:off x="0" y="1026851"/>
          <a:ext cx="282719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9B098E-1629-46F5-A87C-9FF284F780CA}">
      <dsp:nvSpPr>
        <dsp:cNvPr id="0" name=""/>
        <dsp:cNvSpPr/>
      </dsp:nvSpPr>
      <dsp:spPr>
        <a:xfrm>
          <a:off x="141359" y="775931"/>
          <a:ext cx="1979035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803" tIns="0" rIns="7480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Свои цели и задачи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5857" y="800429"/>
        <a:ext cx="1930039" cy="452844"/>
      </dsp:txXfrm>
    </dsp:sp>
    <dsp:sp modelId="{E2CFB69F-0C59-4207-9C21-2DBBED2CEF99}">
      <dsp:nvSpPr>
        <dsp:cNvPr id="0" name=""/>
        <dsp:cNvSpPr/>
      </dsp:nvSpPr>
      <dsp:spPr>
        <a:xfrm>
          <a:off x="0" y="1797971"/>
          <a:ext cx="282719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07406E-B0C0-4A31-864A-062C55CFC2C8}">
      <dsp:nvSpPr>
        <dsp:cNvPr id="0" name=""/>
        <dsp:cNvSpPr/>
      </dsp:nvSpPr>
      <dsp:spPr>
        <a:xfrm>
          <a:off x="141359" y="1547050"/>
          <a:ext cx="1979035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803" tIns="0" rIns="7480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Свою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оргструктуру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5857" y="1571548"/>
        <a:ext cx="1930039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B4535-D28F-488D-A3DC-3091F055E912}">
      <dsp:nvSpPr>
        <dsp:cNvPr id="0" name=""/>
        <dsp:cNvSpPr/>
      </dsp:nvSpPr>
      <dsp:spPr>
        <a:xfrm>
          <a:off x="1582385" y="1341565"/>
          <a:ext cx="77761" cy="77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3425AF-12F6-48C5-85E9-DC1FF7159514}">
      <dsp:nvSpPr>
        <dsp:cNvPr id="0" name=""/>
        <dsp:cNvSpPr/>
      </dsp:nvSpPr>
      <dsp:spPr>
        <a:xfrm>
          <a:off x="1514266" y="1450728"/>
          <a:ext cx="77761" cy="77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10ECD-F451-4341-BF34-0025A2209CFB}">
      <dsp:nvSpPr>
        <dsp:cNvPr id="0" name=""/>
        <dsp:cNvSpPr/>
      </dsp:nvSpPr>
      <dsp:spPr>
        <a:xfrm>
          <a:off x="1433084" y="1545241"/>
          <a:ext cx="77761" cy="77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E9BBA4-3503-494D-94D6-C32D5DCBBD71}">
      <dsp:nvSpPr>
        <dsp:cNvPr id="0" name=""/>
        <dsp:cNvSpPr/>
      </dsp:nvSpPr>
      <dsp:spPr>
        <a:xfrm>
          <a:off x="1530130" y="242911"/>
          <a:ext cx="77761" cy="77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A6EEB-A37A-4624-B508-723F3AF0CD8E}">
      <dsp:nvSpPr>
        <dsp:cNvPr id="0" name=""/>
        <dsp:cNvSpPr/>
      </dsp:nvSpPr>
      <dsp:spPr>
        <a:xfrm>
          <a:off x="1634018" y="181004"/>
          <a:ext cx="77761" cy="77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E376B-664C-4A02-AAFF-85C1CC934DD2}">
      <dsp:nvSpPr>
        <dsp:cNvPr id="0" name=""/>
        <dsp:cNvSpPr/>
      </dsp:nvSpPr>
      <dsp:spPr>
        <a:xfrm>
          <a:off x="1737596" y="119096"/>
          <a:ext cx="77761" cy="77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B373B5-F646-48E4-94E7-EE5EB2F11A95}">
      <dsp:nvSpPr>
        <dsp:cNvPr id="0" name=""/>
        <dsp:cNvSpPr/>
      </dsp:nvSpPr>
      <dsp:spPr>
        <a:xfrm>
          <a:off x="1841174" y="181004"/>
          <a:ext cx="77761" cy="77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423D7-D774-45B9-AE24-AF82A25D0732}">
      <dsp:nvSpPr>
        <dsp:cNvPr id="0" name=""/>
        <dsp:cNvSpPr/>
      </dsp:nvSpPr>
      <dsp:spPr>
        <a:xfrm>
          <a:off x="1945063" y="242911"/>
          <a:ext cx="77761" cy="77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6DC17-BB68-4A2E-8E0C-EC8EEC5227E1}">
      <dsp:nvSpPr>
        <dsp:cNvPr id="0" name=""/>
        <dsp:cNvSpPr/>
      </dsp:nvSpPr>
      <dsp:spPr>
        <a:xfrm>
          <a:off x="1737596" y="249721"/>
          <a:ext cx="77761" cy="77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AC739-3E3A-4A83-B697-79F4A00A289E}">
      <dsp:nvSpPr>
        <dsp:cNvPr id="0" name=""/>
        <dsp:cNvSpPr/>
      </dsp:nvSpPr>
      <dsp:spPr>
        <a:xfrm>
          <a:off x="1737596" y="380346"/>
          <a:ext cx="77761" cy="77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84A831-31E4-4BA4-AB46-1669C4B70BCC}">
      <dsp:nvSpPr>
        <dsp:cNvPr id="0" name=""/>
        <dsp:cNvSpPr/>
      </dsp:nvSpPr>
      <dsp:spPr>
        <a:xfrm>
          <a:off x="1104932" y="1829275"/>
          <a:ext cx="1677151" cy="4498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4997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Совместная деятельность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6892" y="1851235"/>
        <a:ext cx="1633231" cy="405941"/>
      </dsp:txXfrm>
    </dsp:sp>
    <dsp:sp modelId="{C7B6D815-5B05-47DC-BF15-300FFC72E542}">
      <dsp:nvSpPr>
        <dsp:cNvPr id="0" name=""/>
        <dsp:cNvSpPr/>
      </dsp:nvSpPr>
      <dsp:spPr>
        <a:xfrm>
          <a:off x="639921" y="1388493"/>
          <a:ext cx="777610" cy="77755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C89488-969D-457D-A0BC-4F42D202EA44}">
      <dsp:nvSpPr>
        <dsp:cNvPr id="0" name=""/>
        <dsp:cNvSpPr/>
      </dsp:nvSpPr>
      <dsp:spPr>
        <a:xfrm>
          <a:off x="1813802" y="949362"/>
          <a:ext cx="1677151" cy="4498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4997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Соглашение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5762" y="971322"/>
        <a:ext cx="1633231" cy="405941"/>
      </dsp:txXfrm>
    </dsp:sp>
    <dsp:sp modelId="{70BFE3B2-57DF-457A-8BE0-B84DEEDCAA5B}">
      <dsp:nvSpPr>
        <dsp:cNvPr id="0" name=""/>
        <dsp:cNvSpPr/>
      </dsp:nvSpPr>
      <dsp:spPr>
        <a:xfrm>
          <a:off x="1348791" y="508580"/>
          <a:ext cx="777610" cy="77755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97437-A8A0-4FF6-AFCE-D669C4F5A9AF}">
      <dsp:nvSpPr>
        <dsp:cNvPr id="0" name=""/>
        <dsp:cNvSpPr/>
      </dsp:nvSpPr>
      <dsp:spPr>
        <a:xfrm>
          <a:off x="8785" y="0"/>
          <a:ext cx="7169988" cy="452596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DC468C-65DD-4ADE-8DBB-F7D9E3F38E6D}">
      <dsp:nvSpPr>
        <dsp:cNvPr id="0" name=""/>
        <dsp:cNvSpPr/>
      </dsp:nvSpPr>
      <dsp:spPr>
        <a:xfrm>
          <a:off x="9061" y="1357788"/>
          <a:ext cx="2715105" cy="18103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Поступает заказ</a:t>
          </a:r>
          <a:endParaRPr lang="ru-RU" sz="3100" kern="1200" dirty="0"/>
        </a:p>
      </dsp:txBody>
      <dsp:txXfrm>
        <a:off x="97437" y="1446164"/>
        <a:ext cx="2538353" cy="1633633"/>
      </dsp:txXfrm>
    </dsp:sp>
    <dsp:sp modelId="{C00473A6-9338-4E8C-8EE0-00C91655ABDD}">
      <dsp:nvSpPr>
        <dsp:cNvPr id="0" name=""/>
        <dsp:cNvSpPr/>
      </dsp:nvSpPr>
      <dsp:spPr>
        <a:xfrm>
          <a:off x="2860087" y="1357788"/>
          <a:ext cx="2715105" cy="1810385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Формируется команда</a:t>
          </a:r>
          <a:endParaRPr lang="ru-RU" sz="3100" kern="1200" dirty="0"/>
        </a:p>
      </dsp:txBody>
      <dsp:txXfrm>
        <a:off x="2948463" y="1446164"/>
        <a:ext cx="2538353" cy="1633633"/>
      </dsp:txXfrm>
    </dsp:sp>
    <dsp:sp modelId="{D74020F4-14ED-4352-84B4-949C0630557B}">
      <dsp:nvSpPr>
        <dsp:cNvPr id="0" name=""/>
        <dsp:cNvSpPr/>
      </dsp:nvSpPr>
      <dsp:spPr>
        <a:xfrm>
          <a:off x="5711112" y="1357788"/>
          <a:ext cx="2715105" cy="181038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Проводится обучение</a:t>
          </a:r>
          <a:endParaRPr lang="ru-RU" sz="3100" kern="1200" dirty="0"/>
        </a:p>
      </dsp:txBody>
      <dsp:txXfrm>
        <a:off x="5799488" y="1446164"/>
        <a:ext cx="2538353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B7DC7-922F-470C-8CE0-0A512A5898B9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961F9-EEBD-42BD-B252-3206FD12C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529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B2C966-8A38-4292-924C-EABC57323D20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0E7B799-EABC-464C-9D15-E9825F6528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C9466D-6F09-41C0-9B69-744D851AA9F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C3723-382D-403D-80E3-D1197FDAEDAA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EB64D-0359-4DD8-A60D-6EA837E5AD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CD409-3755-4744-A78A-41FB5186A27B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2DEEC-AB1A-4865-A320-5E64C347C1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B99E3-1AAA-49FC-AF53-4D39F47CF499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6BAD4-3515-43E8-8173-96B94D69D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9F3A-2EBF-483A-AAFD-EE0599C29032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B8ADD-777A-4A8D-AB78-EBE9A4657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2E71F-E34D-4917-9218-C3D2DF4711C5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A445D-6B3F-4A18-98AD-0ABE37680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0F87E-D57C-4A3E-B30F-C65E0A922917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7C174-6CD3-4D18-9622-C205D89C06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84EC5-916A-4F63-BD1B-227AE62F7808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0C687-8DED-4877-B916-67F8AD5F6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05D37-EFC4-4FD5-8C99-2347DAEFCA97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62F7E-02AC-4C04-BA58-EF74F2C95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BEAA-616B-4885-A826-6140F06F217C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E8109-E491-4587-BF7C-5BDB4D65CE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D3F51-EC63-4302-AF5D-9D81C98783F8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2C79F-C3D0-4C1C-9A51-9EC1FC00C7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05037-AB16-4D72-84AE-D196170FC158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77F8-504E-4E9E-9109-374A3FAE3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3DA92D-4744-49D5-8BA7-BD5315D7B167}" type="datetimeFigureOut">
              <a:rPr lang="ru-RU"/>
              <a:pPr>
                <a:defRPr/>
              </a:pPr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16D0FE-626A-46D4-B7F3-662A7CDC6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diagramData" Target="../diagrams/data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428625" y="1916113"/>
            <a:ext cx="8286750" cy="3313112"/>
          </a:xfrm>
        </p:spPr>
        <p:txBody>
          <a:bodyPr/>
          <a:lstStyle/>
          <a:p>
            <a:pPr eaLnBrk="1" hangingPunct="1"/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solidFill>
                <a:srgbClr val="2540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643063"/>
            <a:ext cx="9144000" cy="3071812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endParaRPr lang="ru-RU" sz="2400" dirty="0">
              <a:latin typeface="PT Sans Narrow"/>
              <a:ea typeface="+mj-ea"/>
              <a:cs typeface="+mj-cs"/>
            </a:endParaRPr>
          </a:p>
        </p:txBody>
      </p:sp>
      <p:pic>
        <p:nvPicPr>
          <p:cNvPr id="14339" name="Picture 7" descr="C:\Documents and Settings\Рустам\Рабочий стол\к.png"/>
          <p:cNvPicPr>
            <a:picLocks noChangeAspect="1" noChangeArrowheads="1"/>
          </p:cNvPicPr>
          <p:nvPr/>
        </p:nvPicPr>
        <p:blipFill>
          <a:blip r:embed="rId2"/>
          <a:srcRect l="29111" t="15334" r="28711" b="34601"/>
          <a:stretch>
            <a:fillRect/>
          </a:stretch>
        </p:blipFill>
        <p:spPr bwMode="auto">
          <a:xfrm>
            <a:off x="3674442" y="1944551"/>
            <a:ext cx="1098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25"/>
          <p:cNvSpPr>
            <a:spLocks noChangeArrowheads="1"/>
          </p:cNvSpPr>
          <p:nvPr/>
        </p:nvSpPr>
        <p:spPr bwMode="auto">
          <a:xfrm>
            <a:off x="1187624" y="3304200"/>
            <a:ext cx="60721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</a:t>
            </a:r>
          </a:p>
          <a:p>
            <a:pPr algn="ctr"/>
            <a:r>
              <a:rPr lang="ru-RU" sz="3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азберемся в главном </a:t>
            </a:r>
            <a:endParaRPr lang="ru-RU" sz="36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0" y="2255639"/>
            <a:ext cx="27863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умертау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38" y="174059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8085584" cy="4453955"/>
          </a:xfrm>
        </p:spPr>
        <p:txBody>
          <a:bodyPr/>
          <a:lstStyle/>
          <a:p>
            <a:pPr>
              <a:buNone/>
            </a:pPr>
            <a:endParaRPr lang="ru-RU" i="1" dirty="0" smtClean="0">
              <a:solidFill>
                <a:srgbClr val="0099FF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0099FF"/>
                </a:solidFill>
                <a:latin typeface="Times New Roman" pitchFamily="18" charset="0"/>
              </a:rPr>
              <a:t>НИКОМУ </a:t>
            </a: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не позволяйте ругать волонтеров. Стойте </a:t>
            </a:r>
            <a:r>
              <a:rPr lang="ru-RU" i="1" dirty="0" smtClean="0">
                <a:solidFill>
                  <a:srgbClr val="0099FF"/>
                </a:solidFill>
                <a:latin typeface="Times New Roman" pitchFamily="18" charset="0"/>
              </a:rPr>
              <a:t>насмерть за их честь. Разберите ошибки вместе с ними.</a:t>
            </a:r>
            <a:endParaRPr lang="ru-RU" i="1" dirty="0">
              <a:solidFill>
                <a:srgbClr val="0099FF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	Проекты проходят, люди остаются </a:t>
            </a:r>
            <a:r>
              <a:rPr lang="ru-RU" i="1" dirty="0" smtClean="0">
                <a:solidFill>
                  <a:srgbClr val="0099FF"/>
                </a:solidFill>
                <a:latin typeface="Times New Roman" pitchFamily="18" charset="0"/>
              </a:rPr>
              <a:t>!</a:t>
            </a:r>
          </a:p>
          <a:p>
            <a:pPr>
              <a:buNone/>
            </a:pPr>
            <a:endParaRPr lang="ru-RU" i="1" dirty="0" smtClean="0">
              <a:solidFill>
                <a:srgbClr val="0099FF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ru-RU" dirty="0">
                <a:solidFill>
                  <a:srgbClr val="0099FF"/>
                </a:solidFill>
                <a:latin typeface="Times New Roman" pitchFamily="18" charset="0"/>
              </a:rPr>
              <a:t>Добровольчеством </a:t>
            </a: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 можно пресытиться. Давайте передышки, особенно лучшим. И себе тоже.</a:t>
            </a:r>
            <a:br>
              <a:rPr lang="ru-RU" i="1" dirty="0">
                <a:solidFill>
                  <a:srgbClr val="0099FF"/>
                </a:solidFill>
                <a:latin typeface="Times New Roman" pitchFamily="18" charset="0"/>
              </a:rPr>
            </a:br>
            <a:endParaRPr lang="ru-RU" i="1" dirty="0">
              <a:solidFill>
                <a:srgbClr val="0099FF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9090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работы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407721"/>
              </p:ext>
            </p:extLst>
          </p:nvPr>
        </p:nvGraphicFramePr>
        <p:xfrm>
          <a:off x="-180528" y="1417638"/>
          <a:ext cx="843528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7609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Рисунок 5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" y="103187"/>
            <a:ext cx="7684770" cy="665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10" name="Picture 7" descr="C:\Documents and Settings\Рустам\Рабочий стол\к.png"/>
          <p:cNvPicPr>
            <a:picLocks noChangeAspect="1" noChangeArrowheads="1"/>
          </p:cNvPicPr>
          <p:nvPr/>
        </p:nvPicPr>
        <p:blipFill>
          <a:blip r:embed="rId3"/>
          <a:srcRect l="29111" t="15334" r="28711" b="34601"/>
          <a:stretch>
            <a:fillRect/>
          </a:stretch>
        </p:blipFill>
        <p:spPr bwMode="auto">
          <a:xfrm>
            <a:off x="214313" y="214313"/>
            <a:ext cx="1098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Прямоугольник 25"/>
          <p:cNvSpPr>
            <a:spLocks noChangeArrowheads="1"/>
          </p:cNvSpPr>
          <p:nvPr/>
        </p:nvSpPr>
        <p:spPr bwMode="auto">
          <a:xfrm>
            <a:off x="1928813" y="500063"/>
            <a:ext cx="6072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Дерево </a:t>
            </a:r>
            <a:r>
              <a:rPr lang="ru-RU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</a:t>
            </a:r>
          </a:p>
        </p:txBody>
      </p:sp>
      <p:sp>
        <p:nvSpPr>
          <p:cNvPr id="17413" name="Прямоугольник 27"/>
          <p:cNvSpPr>
            <a:spLocks noChangeArrowheads="1"/>
          </p:cNvSpPr>
          <p:nvPr/>
        </p:nvSpPr>
        <p:spPr bwMode="auto">
          <a:xfrm>
            <a:off x="4716463" y="3213100"/>
            <a:ext cx="21605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отсутствие методического обеспечения 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122727" y="1705707"/>
            <a:ext cx="8934881" cy="4846762"/>
            <a:chOff x="-217599" y="59504"/>
            <a:chExt cx="9763853" cy="7173938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-217599" y="59504"/>
              <a:ext cx="9763853" cy="7173938"/>
              <a:chOff x="-217599" y="59504"/>
              <a:chExt cx="9763853" cy="7173938"/>
            </a:xfrm>
          </p:grpSpPr>
          <p:sp>
            <p:nvSpPr>
              <p:cNvPr id="37" name="Надпись 2"/>
              <p:cNvSpPr txBox="1">
                <a:spLocks noChangeArrowheads="1"/>
              </p:cNvSpPr>
              <p:nvPr/>
            </p:nvSpPr>
            <p:spPr bwMode="auto">
              <a:xfrm>
                <a:off x="1143509" y="59504"/>
                <a:ext cx="6730551" cy="8382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400" b="1" dirty="0" smtClean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Падает </a:t>
                </a:r>
                <a:r>
                  <a:rPr lang="ru-RU" sz="1400" b="1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активность волонтёрских сообществ на территории города </a:t>
                </a:r>
                <a:r>
                  <a:rPr lang="ru-RU" sz="11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ru-RU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Надпись 2"/>
              <p:cNvSpPr txBox="1">
                <a:spLocks noChangeArrowheads="1"/>
              </p:cNvSpPr>
              <p:nvPr/>
            </p:nvSpPr>
            <p:spPr bwMode="auto">
              <a:xfrm>
                <a:off x="62383" y="1425532"/>
                <a:ext cx="2965481" cy="260203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Причина </a:t>
                </a:r>
                <a:r>
                  <a:rPr lang="en-US" sz="1200" b="1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 </a:t>
                </a:r>
                <a:r>
                  <a:rPr lang="ru-RU" sz="1200" b="1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уровня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ru-RU" sz="16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Слабая информированность горожан о добровольческой деятельности и продвижение ценностей добровольчества.</a:t>
                </a:r>
                <a:r>
                  <a:rPr lang="ru-RU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2" name="Надпись 6"/>
              <p:cNvSpPr txBox="1">
                <a:spLocks noChangeArrowheads="1"/>
              </p:cNvSpPr>
              <p:nvPr/>
            </p:nvSpPr>
            <p:spPr bwMode="auto">
              <a:xfrm>
                <a:off x="3250174" y="1398684"/>
                <a:ext cx="3029170" cy="204242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100" b="1" dirty="0" smtClean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Причина</a:t>
                </a:r>
                <a:r>
                  <a:rPr lang="en-US" sz="11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 </a:t>
                </a:r>
                <a:r>
                  <a:rPr lang="ru-RU" sz="11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уровня</a:t>
                </a:r>
                <a:endParaRPr lang="ru-RU" sz="1100" b="1" dirty="0" smtClean="0">
                  <a:solidFill>
                    <a:srgbClr val="FF0000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b="1" dirty="0" smtClean="0"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Слабый </a:t>
                </a:r>
                <a:r>
                  <a:rPr lang="ru-RU" b="1" dirty="0"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уровень специальной подготовки у руководителей и  волонтёров</a:t>
                </a:r>
                <a:endParaRPr lang="ru-RU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3" name="Надпись 7"/>
              <p:cNvSpPr txBox="1">
                <a:spLocks noChangeArrowheads="1"/>
              </p:cNvSpPr>
              <p:nvPr/>
            </p:nvSpPr>
            <p:spPr bwMode="auto">
              <a:xfrm>
                <a:off x="6430036" y="1413778"/>
                <a:ext cx="2917633" cy="202732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 dirty="0" smtClean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Причина</a:t>
                </a:r>
                <a:r>
                  <a:rPr lang="en-US" sz="1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 </a:t>
                </a:r>
                <a:r>
                  <a:rPr lang="ru-RU" sz="1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уровня</a:t>
                </a:r>
                <a:endParaRPr lang="ru-RU" sz="1200" b="1" dirty="0" smtClean="0">
                  <a:solidFill>
                    <a:srgbClr val="FF0000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600" b="1" dirty="0" smtClean="0"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Отсутствие </a:t>
                </a:r>
                <a:r>
                  <a:rPr lang="ru-RU" sz="1600" b="1" dirty="0"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механизма стимулирования волонтёрской деятельности</a:t>
                </a:r>
                <a:endParaRPr lang="ru-RU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4" name="Надпись 2"/>
              <p:cNvSpPr txBox="1">
                <a:spLocks noChangeArrowheads="1"/>
              </p:cNvSpPr>
              <p:nvPr/>
            </p:nvSpPr>
            <p:spPr bwMode="auto">
              <a:xfrm>
                <a:off x="-217599" y="4574883"/>
                <a:ext cx="1787285" cy="2658559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sz="1100" dirty="0" smtClean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Причин</a:t>
                </a:r>
                <a:r>
                  <a:rPr lang="ru-RU" sz="1100" dirty="0" smtClean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 </a:t>
                </a:r>
                <a:r>
                  <a:rPr lang="ru-RU" sz="1100" dirty="0" smtClean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sz="1100" dirty="0" smtClean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II </a:t>
                </a:r>
                <a:r>
                  <a:rPr lang="ru-RU" sz="1100" dirty="0" smtClean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уровня </a:t>
                </a:r>
                <a:r>
                  <a:rPr lang="ru-RU" sz="1400" dirty="0" err="1" smtClean="0"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Волонтёрство</a:t>
                </a:r>
                <a:r>
                  <a:rPr lang="ru-RU" sz="1400" dirty="0" smtClean="0"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 вписано в систему социального блока и не является для городской власти стратегическим ресурсом.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5" name="Надпись 2"/>
              <p:cNvSpPr txBox="1">
                <a:spLocks noChangeArrowheads="1"/>
              </p:cNvSpPr>
              <p:nvPr/>
            </p:nvSpPr>
            <p:spPr bwMode="auto">
              <a:xfrm>
                <a:off x="1629918" y="3903583"/>
                <a:ext cx="1695993" cy="275567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Причина  </a:t>
                </a:r>
                <a:r>
                  <a:rPr lang="en-US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II </a:t>
                </a:r>
                <a:r>
                  <a:rPr lang="ru-RU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уровня </a:t>
                </a:r>
                <a:r>
                  <a:rPr lang="ru-RU" sz="14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Отсутствие </a:t>
                </a:r>
                <a:r>
                  <a:rPr lang="ru-RU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городских программ по развитию и поддержки волонтерского движения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Надпись 2"/>
              <p:cNvSpPr txBox="1">
                <a:spLocks noChangeArrowheads="1"/>
              </p:cNvSpPr>
              <p:nvPr/>
            </p:nvSpPr>
            <p:spPr bwMode="auto">
              <a:xfrm>
                <a:off x="3425946" y="3963012"/>
                <a:ext cx="1673318" cy="269624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Причина  </a:t>
                </a:r>
                <a:r>
                  <a:rPr lang="en-US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II </a:t>
                </a:r>
                <a:r>
                  <a:rPr lang="ru-RU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уровня </a:t>
                </a:r>
                <a:r>
                  <a:rPr lang="ru-RU" sz="14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Недостаточная </a:t>
                </a:r>
                <a:r>
                  <a:rPr lang="ru-RU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методическая база. Отсутствие программ обучения волонтеров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Надпись 2"/>
              <p:cNvSpPr txBox="1">
                <a:spLocks noChangeArrowheads="1"/>
              </p:cNvSpPr>
              <p:nvPr/>
            </p:nvSpPr>
            <p:spPr bwMode="auto">
              <a:xfrm>
                <a:off x="5157348" y="3942086"/>
                <a:ext cx="1450733" cy="2717169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Причина  </a:t>
                </a:r>
                <a:r>
                  <a:rPr lang="en-US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II </a:t>
                </a:r>
                <a:r>
                  <a:rPr lang="ru-RU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уровня </a:t>
                </a:r>
                <a:r>
                  <a:rPr lang="ru-RU" sz="14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Большая </a:t>
                </a:r>
                <a:r>
                  <a:rPr lang="ru-RU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загруженность волонтёров и нехватка времени для обучения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Надпись 2"/>
              <p:cNvSpPr txBox="1">
                <a:spLocks noChangeArrowheads="1"/>
              </p:cNvSpPr>
              <p:nvPr/>
            </p:nvSpPr>
            <p:spPr bwMode="auto">
              <a:xfrm>
                <a:off x="6667765" y="3940458"/>
                <a:ext cx="1326153" cy="271879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Причина  </a:t>
                </a:r>
                <a:r>
                  <a:rPr lang="en-US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II </a:t>
                </a:r>
                <a:r>
                  <a:rPr lang="ru-RU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уровня </a:t>
                </a:r>
                <a:r>
                  <a:rPr lang="ru-RU" sz="14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Отсутствие </a:t>
                </a:r>
                <a:r>
                  <a:rPr lang="ru-RU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средств 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Надпись 2"/>
              <p:cNvSpPr txBox="1">
                <a:spLocks noChangeArrowheads="1"/>
              </p:cNvSpPr>
              <p:nvPr/>
            </p:nvSpPr>
            <p:spPr bwMode="auto">
              <a:xfrm>
                <a:off x="8053603" y="4287131"/>
                <a:ext cx="1492651" cy="269299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Причина  </a:t>
                </a:r>
                <a:r>
                  <a:rPr lang="en-US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II </a:t>
                </a:r>
                <a:r>
                  <a:rPr lang="ru-RU" sz="1100" dirty="0">
                    <a:solidFill>
                      <a:srgbClr val="FF0000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уровня </a:t>
                </a:r>
                <a:r>
                  <a:rPr lang="ru-RU" sz="14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Не </a:t>
                </a:r>
                <a:r>
                  <a:rPr lang="ru-RU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используются </a:t>
                </a:r>
                <a:r>
                  <a:rPr lang="ru-RU" sz="14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средства </a:t>
                </a:r>
                <a:r>
                  <a:rPr lang="ru-RU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поощрения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210625" y="342570"/>
              <a:ext cx="8639566" cy="4621224"/>
              <a:chOff x="-442518" y="-476580"/>
              <a:chExt cx="8639566" cy="4621224"/>
            </a:xfrm>
          </p:grpSpPr>
          <p:cxnSp>
            <p:nvCxnSpPr>
              <p:cNvPr id="21" name="Соединитель: изогнутый 14"/>
              <p:cNvCxnSpPr/>
              <p:nvPr/>
            </p:nvCxnSpPr>
            <p:spPr>
              <a:xfrm flipH="1" flipV="1">
                <a:off x="1362346" y="-476580"/>
                <a:ext cx="624840" cy="1219199"/>
              </a:xfrm>
              <a:prstGeom prst="curvedConnector3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22" name="Соединитель: изогнутый 15"/>
              <p:cNvCxnSpPr/>
              <p:nvPr/>
            </p:nvCxnSpPr>
            <p:spPr>
              <a:xfrm flipV="1">
                <a:off x="3537857" y="514350"/>
                <a:ext cx="586740" cy="266700"/>
              </a:xfrm>
              <a:prstGeom prst="curvedConnector3">
                <a:avLst>
                  <a:gd name="adj1" fmla="val 104113"/>
                </a:avLst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23" name="Соединитель: изогнутый 16"/>
              <p:cNvCxnSpPr/>
              <p:nvPr/>
            </p:nvCxnSpPr>
            <p:spPr>
              <a:xfrm rot="10800000">
                <a:off x="7701272" y="1560742"/>
                <a:ext cx="495776" cy="462032"/>
              </a:xfrm>
              <a:prstGeom prst="curvedConnector3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24" name="Соединитель: изогнутый 17"/>
              <p:cNvCxnSpPr/>
              <p:nvPr/>
            </p:nvCxnSpPr>
            <p:spPr>
              <a:xfrm rot="16200000" flipV="1">
                <a:off x="1271018" y="3646607"/>
                <a:ext cx="745578" cy="250496"/>
              </a:xfrm>
              <a:prstGeom prst="curvedConnector3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25" name="Соединитель: изогнутый 18"/>
              <p:cNvCxnSpPr/>
              <p:nvPr/>
            </p:nvCxnSpPr>
            <p:spPr>
              <a:xfrm rot="10800000">
                <a:off x="4795158" y="3399066"/>
                <a:ext cx="457579" cy="576721"/>
              </a:xfrm>
              <a:prstGeom prst="curvedConnector3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26" name="Соединитель: изогнутый 19"/>
              <p:cNvCxnSpPr>
                <a:stCxn id="49" idx="0"/>
              </p:cNvCxnSpPr>
              <p:nvPr/>
            </p:nvCxnSpPr>
            <p:spPr>
              <a:xfrm rot="16200000" flipV="1">
                <a:off x="7587044" y="2908240"/>
                <a:ext cx="800007" cy="319476"/>
              </a:xfrm>
              <a:prstGeom prst="curvedConnector3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27" name="Соединитель: изогнутый 20"/>
              <p:cNvCxnSpPr/>
              <p:nvPr/>
            </p:nvCxnSpPr>
            <p:spPr>
              <a:xfrm flipV="1">
                <a:off x="-442518" y="2621959"/>
                <a:ext cx="482600" cy="1122681"/>
              </a:xfrm>
              <a:prstGeom prst="curvedConnector3">
                <a:avLst>
                  <a:gd name="adj1" fmla="val -13623"/>
                </a:avLst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28" name="Соединитель: изогнутый 21"/>
              <p:cNvCxnSpPr/>
              <p:nvPr/>
            </p:nvCxnSpPr>
            <p:spPr>
              <a:xfrm rot="5400000" flipH="1" flipV="1">
                <a:off x="3273840" y="3568949"/>
                <a:ext cx="573450" cy="240227"/>
              </a:xfrm>
              <a:prstGeom prst="curvedConnector3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32" name="Соединитель: изогнутый 23"/>
              <p:cNvCxnSpPr/>
              <p:nvPr/>
            </p:nvCxnSpPr>
            <p:spPr>
              <a:xfrm flipV="1">
                <a:off x="7224304" y="514350"/>
                <a:ext cx="846183" cy="266699"/>
              </a:xfrm>
              <a:prstGeom prst="curvedConnector3">
                <a:avLst>
                  <a:gd name="adj1" fmla="val 50000"/>
                </a:avLst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35" name="Соединитель: изогнутый 24"/>
              <p:cNvCxnSpPr/>
              <p:nvPr/>
            </p:nvCxnSpPr>
            <p:spPr>
              <a:xfrm flipV="1">
                <a:off x="1545771" y="1635578"/>
                <a:ext cx="905510" cy="419100"/>
              </a:xfrm>
              <a:prstGeom prst="curvedConnector3">
                <a:avLst>
                  <a:gd name="adj1" fmla="val 101192"/>
                </a:avLst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36" name="Соединитель: изогнутый 25"/>
              <p:cNvCxnSpPr/>
              <p:nvPr/>
            </p:nvCxnSpPr>
            <p:spPr>
              <a:xfrm flipV="1">
                <a:off x="3505200" y="1638300"/>
                <a:ext cx="558799" cy="416378"/>
              </a:xfrm>
              <a:prstGeom prst="curvedConnector3">
                <a:avLst>
                  <a:gd name="adj1" fmla="val 50000"/>
                </a:avLst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результатов</a:t>
            </a:r>
          </a:p>
        </p:txBody>
      </p:sp>
      <p:pic>
        <p:nvPicPr>
          <p:cNvPr id="19459" name="Picture 7" descr="C:\Documents and Settings\Рустам\Рабочий стол\к.png"/>
          <p:cNvPicPr>
            <a:picLocks noChangeAspect="1" noChangeArrowheads="1"/>
          </p:cNvPicPr>
          <p:nvPr/>
        </p:nvPicPr>
        <p:blipFill>
          <a:blip r:embed="rId2"/>
          <a:srcRect l="29111" t="15334" r="28711" b="34601"/>
          <a:stretch>
            <a:fillRect/>
          </a:stretch>
        </p:blipFill>
        <p:spPr bwMode="auto">
          <a:xfrm>
            <a:off x="214313" y="214313"/>
            <a:ext cx="1098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адпись 2"/>
          <p:cNvSpPr txBox="1">
            <a:spLocks noGrp="1" noChangeArrowheads="1"/>
          </p:cNvSpPr>
          <p:nvPr>
            <p:ph idx="1"/>
          </p:nvPr>
        </p:nvSpPr>
        <p:spPr bwMode="auto">
          <a:xfrm>
            <a:off x="110902" y="3359424"/>
            <a:ext cx="2263784" cy="93610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Задача</a:t>
            </a:r>
            <a:endParaRPr lang="ru-RU" sz="1100" b="1" dirty="0" smtClean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1100" b="1" dirty="0"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позитивное информационное поле проекта для продвижения ценностей </a:t>
            </a:r>
            <a:r>
              <a:rPr lang="ru-RU" sz="1100" b="1" dirty="0" err="1"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добровольчестваа</a:t>
            </a:r>
            <a:endParaRPr lang="ru-RU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Надпись 6"/>
          <p:cNvSpPr txBox="1">
            <a:spLocks noChangeArrowheads="1"/>
          </p:cNvSpPr>
          <p:nvPr/>
        </p:nvSpPr>
        <p:spPr bwMode="auto">
          <a:xfrm>
            <a:off x="157464" y="1544215"/>
            <a:ext cx="2250504" cy="10591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Задача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Повысить уровень </a:t>
            </a:r>
            <a:r>
              <a:rPr lang="ru-RU" sz="1100" b="1" dirty="0" smtClean="0"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 </a:t>
            </a:r>
            <a:r>
              <a:rPr lang="ru-RU" sz="1100" b="1" dirty="0" smtClean="0"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</a:t>
            </a:r>
            <a:r>
              <a:rPr lang="ru-RU" sz="1100" b="1" dirty="0" smtClean="0"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руководителей и волонтёров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Надпись 7"/>
          <p:cNvSpPr txBox="1">
            <a:spLocks noChangeArrowheads="1"/>
          </p:cNvSpPr>
          <p:nvPr/>
        </p:nvSpPr>
        <p:spPr bwMode="auto">
          <a:xfrm>
            <a:off x="122286" y="5047168"/>
            <a:ext cx="2252400" cy="11821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Задача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ряд инновационных мероприятий для сплочения добровольцев и с</a:t>
            </a:r>
            <a:r>
              <a:rPr lang="ru-RU" sz="1100" b="1" dirty="0" smtClean="0"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оздать </a:t>
            </a:r>
            <a:r>
              <a:rPr lang="ru-RU" sz="1100" b="1" dirty="0"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механизма стимулирования волонтёрской </a:t>
            </a:r>
            <a:r>
              <a:rPr lang="ru-RU" sz="1100" b="1" dirty="0" smtClean="0"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деятельности 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Надпись 6"/>
          <p:cNvSpPr txBox="1">
            <a:spLocks noChangeArrowheads="1"/>
          </p:cNvSpPr>
          <p:nvPr/>
        </p:nvSpPr>
        <p:spPr bwMode="auto">
          <a:xfrm>
            <a:off x="2915816" y="1544215"/>
            <a:ext cx="2480157" cy="10591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ru-RU" sz="1100" b="1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Создан методический совет</a:t>
            </a:r>
          </a:p>
          <a:p>
            <a:pPr>
              <a:spcAft>
                <a:spcPts val="0"/>
              </a:spcAft>
            </a:pPr>
            <a:r>
              <a:rPr lang="ru-RU" sz="11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Открыта Школа добровольцев</a:t>
            </a:r>
          </a:p>
          <a:p>
            <a:pPr>
              <a:spcAft>
                <a:spcPts val="0"/>
              </a:spcAft>
            </a:pPr>
            <a:r>
              <a:rPr lang="ru-RU" sz="1100" b="1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Проведены методические десанты по добровольческим ячейкам</a:t>
            </a:r>
            <a:r>
              <a:rPr lang="ru-RU" sz="11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Надпись 6"/>
          <p:cNvSpPr txBox="1">
            <a:spLocks noChangeArrowheads="1"/>
          </p:cNvSpPr>
          <p:nvPr/>
        </p:nvSpPr>
        <p:spPr bwMode="auto">
          <a:xfrm>
            <a:off x="5724128" y="1544215"/>
            <a:ext cx="3240360" cy="159675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3 заседания Совета;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Оказана помощь  не менее 10 волонтерским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первичкам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Школе добровольцев пройдут обучение не менее 50  человек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Повысится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 и  эффективность деятельности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распределится равномерно нагрузки на привлеченных волонтеров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2915816" y="3359424"/>
            <a:ext cx="2478261" cy="1509736"/>
          </a:xfrm>
          <a:prstGeom prst="rect">
            <a:avLst/>
          </a:prstGeom>
          <a:ln w="25400" cap="flat" cmpd="sng" algn="ctr">
            <a:solidFill>
              <a:schemeClr val="accent2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0"/>
              </a:spcAft>
              <a:buNone/>
            </a:pP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Будет проведен круглый стол с представителями власти, бизнеса, общественных организаций;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Создан Координационный корпус самоуправления добровольцев;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-Мониторинг общественного мнения;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Пройдёт старт-презентация проекта</a:t>
            </a:r>
            <a:r>
              <a:rPr lang="ru-RU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Надпись 2"/>
          <p:cNvSpPr txBox="1">
            <a:spLocks noChangeArrowheads="1"/>
          </p:cNvSpPr>
          <p:nvPr/>
        </p:nvSpPr>
        <p:spPr bwMode="auto">
          <a:xfrm>
            <a:off x="5725353" y="3359424"/>
            <a:ext cx="3239135" cy="1509736"/>
          </a:xfrm>
          <a:prstGeom prst="rect">
            <a:avLst/>
          </a:prstGeom>
          <a:ln w="25400" cap="flat" cmpd="sng" algn="ctr">
            <a:solidFill>
              <a:schemeClr val="accent2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0"/>
              </a:spcAft>
              <a:buNone/>
            </a:pP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 работе стола примут участие не менее 50 человек;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 координационный совет войдут 10 представителей местных волонтерских ячеек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-опрос населения пройдет на входе и выходе проекта. Ожидается, что популярность волонтерского движения возрастёт не менее чем на 30%.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-;</a:t>
            </a:r>
          </a:p>
          <a:p>
            <a:pPr>
              <a:spcAft>
                <a:spcPts val="0"/>
              </a:spcAft>
              <a:buFontTx/>
              <a:buChar char="-"/>
            </a:pPr>
            <a:endPara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Надпись 7"/>
          <p:cNvSpPr txBox="1">
            <a:spLocks noChangeArrowheads="1"/>
          </p:cNvSpPr>
          <p:nvPr/>
        </p:nvSpPr>
        <p:spPr bwMode="auto">
          <a:xfrm>
            <a:off x="2857019" y="5051514"/>
            <a:ext cx="2595854" cy="13054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ru-RU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Пройдут  игры-стимуляторы, спринт-конкурсы, добровольческий </a:t>
            </a:r>
            <a:r>
              <a:rPr lang="ru-RU" sz="11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квест</a:t>
            </a:r>
            <a:r>
              <a:rPr lang="ru-RU" sz="1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диалоговая выставка, сюжетно-ролевая игра, проблемно-ценностная игра и др.</a:t>
            </a:r>
          </a:p>
          <a:p>
            <a:pPr>
              <a:spcAft>
                <a:spcPts val="0"/>
              </a:spcAft>
            </a:pP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Организована и проведена итоговая форум-смена для добровольцев</a:t>
            </a:r>
            <a:r>
              <a:rPr lang="ru-RU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Надпись 7"/>
          <p:cNvSpPr txBox="1">
            <a:spLocks noChangeArrowheads="1"/>
          </p:cNvSpPr>
          <p:nvPr/>
        </p:nvSpPr>
        <p:spPr bwMode="auto">
          <a:xfrm>
            <a:off x="5700981" y="5060860"/>
            <a:ext cx="3240360" cy="1608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ru-RU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1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Благополучателями</a:t>
            </a:r>
            <a:r>
              <a:rPr lang="ru-RU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проекта станут 250 добровольцев. Охвачено мероприятиями проекта будут около 1000 человек.</a:t>
            </a:r>
          </a:p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-Проведено не менее 15 мероприятий;</a:t>
            </a:r>
          </a:p>
          <a:p>
            <a:pPr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Форум смене примут участие 100 добровольцев. В проекту будет привлечено не менее 25 «серебряных» добровольцев;</a:t>
            </a:r>
          </a:p>
          <a:p>
            <a:pPr>
              <a:spcAft>
                <a:spcPts val="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создана ситуация успеха с городской волонтёрской среде. </a:t>
            </a:r>
            <a:endParaRPr lang="ru-RU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642938" y="2143125"/>
            <a:ext cx="3786187" cy="228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85813" y="2286000"/>
            <a:ext cx="3500437" cy="150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6969" y="1765545"/>
            <a:ext cx="1019206" cy="500062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1748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Adobe Gothic Std B"/>
                <a:cs typeface="Times New Roman" panose="02020603050405020304" pitchFamily="18" charset="0"/>
              </a:rPr>
              <a:t>НОВЫЕ ВОЗМОЖНОСТИ БЛИЖАЙШЕГО ВРЕМЕНИ</a:t>
            </a:r>
          </a:p>
        </p:txBody>
      </p:sp>
      <p:sp>
        <p:nvSpPr>
          <p:cNvPr id="30727" name="Прямоугольник 6"/>
          <p:cNvSpPr>
            <a:spLocks noChangeArrowheads="1"/>
          </p:cNvSpPr>
          <p:nvPr/>
        </p:nvSpPr>
        <p:spPr bwMode="auto">
          <a:xfrm>
            <a:off x="468313" y="2060575"/>
            <a:ext cx="4289425" cy="22510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rgbClr val="FFFFFF"/>
                </a:solidFill>
              </a:rPr>
              <a:t>Создана </a:t>
            </a:r>
            <a:r>
              <a:rPr lang="ru-RU" sz="2000" dirty="0" err="1">
                <a:solidFill>
                  <a:srgbClr val="FFFFFF"/>
                </a:solidFill>
              </a:rPr>
              <a:t>оргструктура</a:t>
            </a:r>
            <a:r>
              <a:rPr lang="ru-RU" sz="2000" dirty="0">
                <a:solidFill>
                  <a:srgbClr val="FFFFFF"/>
                </a:solidFill>
              </a:rPr>
              <a:t>.</a:t>
            </a:r>
          </a:p>
          <a:p>
            <a:pPr>
              <a:defRPr/>
            </a:pPr>
            <a:r>
              <a:rPr lang="ru-RU" sz="2000" dirty="0">
                <a:solidFill>
                  <a:srgbClr val="FFFFFF"/>
                </a:solidFill>
              </a:rPr>
              <a:t>В добровольчестве  увидят значимый ресурс, их деятельность станет важным элементом повышения  занятости населения, экономии</a:t>
            </a:r>
            <a:r>
              <a:rPr lang="ru-RU" sz="2000" dirty="0">
                <a:solidFill>
                  <a:schemeClr val="bg1"/>
                </a:solidFill>
              </a:rPr>
              <a:t> государственных расходов </a:t>
            </a:r>
            <a:r>
              <a:rPr lang="ru-RU" sz="2000" dirty="0">
                <a:solidFill>
                  <a:srgbClr val="FFFFFF"/>
                </a:solidFill>
              </a:rPr>
              <a:t>на социальную деятельность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0020" y="1647814"/>
            <a:ext cx="10573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2020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grpSp>
        <p:nvGrpSpPr>
          <p:cNvPr id="31752" name="Группа 29"/>
          <p:cNvGrpSpPr>
            <a:grpSpLocks/>
          </p:cNvGrpSpPr>
          <p:nvPr/>
        </p:nvGrpSpPr>
        <p:grpSpPr bwMode="auto">
          <a:xfrm>
            <a:off x="468309" y="4221163"/>
            <a:ext cx="4181479" cy="2286000"/>
            <a:chOff x="176148" y="4000509"/>
            <a:chExt cx="4181537" cy="2286010"/>
          </a:xfrm>
        </p:grpSpPr>
        <p:grpSp>
          <p:nvGrpSpPr>
            <p:cNvPr id="31758" name="Группа 27"/>
            <p:cNvGrpSpPr>
              <a:grpSpLocks/>
            </p:cNvGrpSpPr>
            <p:nvPr/>
          </p:nvGrpSpPr>
          <p:grpSpPr bwMode="auto">
            <a:xfrm>
              <a:off x="390467" y="4429136"/>
              <a:ext cx="3967218" cy="1857383"/>
              <a:chOff x="390467" y="4429136"/>
              <a:chExt cx="3967218" cy="1857383"/>
            </a:xfrm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571445" y="4429136"/>
                <a:ext cx="3786240" cy="1857383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grpSp>
            <p:nvGrpSpPr>
              <p:cNvPr id="31763" name="Группа 22"/>
              <p:cNvGrpSpPr>
                <a:grpSpLocks/>
              </p:cNvGrpSpPr>
              <p:nvPr/>
            </p:nvGrpSpPr>
            <p:grpSpPr bwMode="auto">
              <a:xfrm>
                <a:off x="390467" y="4591062"/>
                <a:ext cx="3824341" cy="1552582"/>
                <a:chOff x="390467" y="4591062"/>
                <a:chExt cx="3824341" cy="1552582"/>
              </a:xfrm>
            </p:grpSpPr>
            <p:sp>
              <p:nvSpPr>
                <p:cNvPr id="19" name="Прямоугольник 18"/>
                <p:cNvSpPr/>
                <p:nvPr/>
              </p:nvSpPr>
              <p:spPr>
                <a:xfrm>
                  <a:off x="714321" y="4591062"/>
                  <a:ext cx="3500487" cy="155258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31765" name="Прямоугольник 5"/>
                <p:cNvSpPr>
                  <a:spLocks noChangeArrowheads="1"/>
                </p:cNvSpPr>
                <p:nvPr/>
              </p:nvSpPr>
              <p:spPr bwMode="auto">
                <a:xfrm>
                  <a:off x="390467" y="4594233"/>
                  <a:ext cx="3752903" cy="3667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buFont typeface="Arial" charset="0"/>
                    <a:buChar char="•"/>
                  </a:pPr>
                  <a:r>
                    <a:rPr lang="ru-RU">
                      <a:solidFill>
                        <a:schemeClr val="bg1"/>
                      </a:solidFill>
                      <a:latin typeface="Calibri" pitchFamily="34" charset="0"/>
                    </a:rPr>
                    <a:t> </a:t>
                  </a:r>
                  <a:r>
                    <a:rPr lang="ru-RU" sz="1600">
                      <a:solidFill>
                        <a:schemeClr val="bg1"/>
                      </a:solidFill>
                      <a:latin typeface="Calibri" pitchFamily="34" charset="0"/>
                    </a:rPr>
                    <a:t>л</a:t>
                  </a:r>
                </a:p>
              </p:txBody>
            </p:sp>
          </p:grpSp>
        </p:grpSp>
        <p:grpSp>
          <p:nvGrpSpPr>
            <p:cNvPr id="31759" name="Группа 28"/>
            <p:cNvGrpSpPr>
              <a:grpSpLocks/>
            </p:cNvGrpSpPr>
            <p:nvPr/>
          </p:nvGrpSpPr>
          <p:grpSpPr bwMode="auto">
            <a:xfrm>
              <a:off x="176148" y="4000509"/>
              <a:ext cx="1943478" cy="571502"/>
              <a:chOff x="7462824" y="1785931"/>
              <a:chExt cx="1943478" cy="571502"/>
            </a:xfrm>
          </p:grpSpPr>
          <p:sp>
            <p:nvSpPr>
              <p:cNvPr id="21" name="Прямоугольник 20"/>
              <p:cNvSpPr/>
              <p:nvPr/>
            </p:nvSpPr>
            <p:spPr>
              <a:xfrm>
                <a:off x="7500929" y="1857368"/>
                <a:ext cx="1833364" cy="500065"/>
              </a:xfrm>
              <a:prstGeom prst="rect">
                <a:avLst/>
              </a:prstGeom>
              <a:solidFill>
                <a:srgbClr val="FF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7462824" y="1785931"/>
                <a:ext cx="1943478" cy="5232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80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+mn-lt"/>
                  </a:rPr>
                  <a:t>2021-2022</a:t>
                </a:r>
                <a:endParaRPr lang="ru-RU" sz="28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</a:endParaRPr>
              </a:p>
            </p:txBody>
          </p:sp>
        </p:grpSp>
      </p:grpSp>
      <p:sp>
        <p:nvSpPr>
          <p:cNvPr id="32" name="Прямоугольник 31"/>
          <p:cNvSpPr/>
          <p:nvPr/>
        </p:nvSpPr>
        <p:spPr>
          <a:xfrm>
            <a:off x="4929188" y="2143125"/>
            <a:ext cx="3786187" cy="4357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732" name="Прямоугольник 4"/>
          <p:cNvSpPr>
            <a:spLocks noChangeArrowheads="1"/>
          </p:cNvSpPr>
          <p:nvPr/>
        </p:nvSpPr>
        <p:spPr bwMode="auto">
          <a:xfrm>
            <a:off x="5143500" y="2214563"/>
            <a:ext cx="3571875" cy="4365625"/>
          </a:xfrm>
          <a:prstGeom prst="rect">
            <a:avLst/>
          </a:prstGeom>
          <a:ln w="6350">
            <a:solidFill>
              <a:srgbClr val="FF0000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</a:rPr>
              <a:t>Добровольчество будет иметь положительный образ в обществе.</a:t>
            </a:r>
          </a:p>
          <a:p>
            <a:pPr>
              <a:buFont typeface="Arial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</a:rPr>
              <a:t>Добровольчество станет популярным и авторитетным  видом общественной деятельности</a:t>
            </a:r>
          </a:p>
          <a:p>
            <a:pPr>
              <a:buFont typeface="Arial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</a:rPr>
              <a:t>Благодаря труду добровольцев  будут достигнуты  улучшения условий жизни</a:t>
            </a:r>
          </a:p>
          <a:p>
            <a:pPr>
              <a:buFont typeface="Arial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</a:rPr>
              <a:t>Добровольчество станет перспективным и престижным.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857750" y="1765545"/>
            <a:ext cx="2016794" cy="500062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1773238"/>
            <a:ext cx="2160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2022-2023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14375" y="4643438"/>
            <a:ext cx="3786188" cy="19383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000" dirty="0"/>
              <a:t> Добровольческая деятельность станет  эффективным методом формирования и развития  знаний и навыков, духовно-нравственного и трудового воспитания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реализуются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шаги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 поддержки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волонтерства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рекомендациям Ассоциации волонтёрских центров.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04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28750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главном!</a:t>
            </a:r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2" name="Заголовок 1"/>
          <p:cNvSpPr txBox="1">
            <a:spLocks/>
          </p:cNvSpPr>
          <p:nvPr/>
        </p:nvSpPr>
        <p:spPr bwMode="auto">
          <a:xfrm>
            <a:off x="0" y="1214438"/>
            <a:ext cx="9144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800" b="1">
              <a:latin typeface="PT Sans Narrow"/>
            </a:endParaRPr>
          </a:p>
        </p:txBody>
      </p:sp>
      <p:pic>
        <p:nvPicPr>
          <p:cNvPr id="15363" name="Picture 7" descr="C:\Documents and Settings\Рустам\Рабочий стол\к.png"/>
          <p:cNvPicPr>
            <a:picLocks noChangeAspect="1" noChangeArrowheads="1"/>
          </p:cNvPicPr>
          <p:nvPr/>
        </p:nvPicPr>
        <p:blipFill>
          <a:blip r:embed="rId2"/>
          <a:srcRect l="29111" t="15334" r="28711" b="34601"/>
          <a:stretch>
            <a:fillRect/>
          </a:stretch>
        </p:blipFill>
        <p:spPr bwMode="auto">
          <a:xfrm>
            <a:off x="214313" y="214313"/>
            <a:ext cx="1098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Прямоугольник 6"/>
          <p:cNvSpPr>
            <a:spLocks noChangeArrowheads="1"/>
          </p:cNvSpPr>
          <p:nvPr/>
        </p:nvSpPr>
        <p:spPr bwMode="auto">
          <a:xfrm>
            <a:off x="467544" y="2060848"/>
            <a:ext cx="785812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Необходимо, чтобы добровольческая деятельность была признана </a:t>
            </a:r>
            <a:r>
              <a:rPr lang="ru-RU" sz="3200" b="1" dirty="0" smtClean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значимым </a:t>
            </a:r>
            <a:r>
              <a:rPr lang="ru-RU" sz="3200" b="1" dirty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ресурсом для решения </a:t>
            </a:r>
            <a:r>
              <a:rPr lang="ru-RU" sz="3200" b="1" dirty="0" smtClean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социальных </a:t>
            </a:r>
            <a:r>
              <a:rPr lang="ru-RU" sz="3200" b="1" dirty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в городе </a:t>
            </a:r>
            <a:r>
              <a:rPr lang="ru-RU" sz="3200" b="1" dirty="0" smtClean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Кумертау.</a:t>
            </a:r>
            <a:r>
              <a:rPr lang="ru-RU" sz="3200" b="1" dirty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для этого нужно?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Оказать поддержку добровольческой деятельности,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благоприятные условия для развития добровольчества,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систему мотивации и стимулирования добровольческой деятельности.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01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Вскоре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Создаётся комплексный центр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добровольчества и наставничества «Белая река».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Выделяется помещение и оборудование для работы центра.</a:t>
            </a:r>
          </a:p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Создаётся система добровольческой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нормативно-правовая база.</a:t>
            </a:r>
          </a:p>
          <a:p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6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центра – объединять, обучать, координировать и помогать.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9398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Овал 7"/>
          <p:cNvSpPr/>
          <p:nvPr/>
        </p:nvSpPr>
        <p:spPr>
          <a:xfrm>
            <a:off x="5220072" y="2132856"/>
            <a:ext cx="10081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Эко-волонтёры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915816" y="2276872"/>
            <a:ext cx="10081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волонтёры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915816" y="465313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Эмоциональные волонтёры</a:t>
            </a:r>
            <a:endParaRPr lang="ru-RU" sz="1200" dirty="0"/>
          </a:p>
        </p:txBody>
      </p:sp>
      <p:sp>
        <p:nvSpPr>
          <p:cNvPr id="12" name="Овал 11"/>
          <p:cNvSpPr/>
          <p:nvPr/>
        </p:nvSpPr>
        <p:spPr>
          <a:xfrm>
            <a:off x="5220072" y="4581128"/>
            <a:ext cx="1068760" cy="9864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Волон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тёры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Победы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Двойная стрелка влево/вправо 13"/>
          <p:cNvSpPr/>
          <p:nvPr/>
        </p:nvSpPr>
        <p:spPr>
          <a:xfrm rot="2735380">
            <a:off x="3635896" y="3066821"/>
            <a:ext cx="576064" cy="179163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войная стрелка влево/вправо 14"/>
          <p:cNvSpPr/>
          <p:nvPr/>
        </p:nvSpPr>
        <p:spPr>
          <a:xfrm>
            <a:off x="3419872" y="3787007"/>
            <a:ext cx="423664" cy="167989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5225634" y="3703012"/>
            <a:ext cx="423664" cy="167989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 rot="5241458">
            <a:off x="4360168" y="2803964"/>
            <a:ext cx="423664" cy="167989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182590">
            <a:off x="4373154" y="4781506"/>
            <a:ext cx="451143" cy="195089"/>
          </a:xfrm>
          <a:prstGeom prst="rect">
            <a:avLst/>
          </a:prstGeom>
        </p:spPr>
      </p:pic>
      <p:sp>
        <p:nvSpPr>
          <p:cNvPr id="19" name="Двойная стрелка влево/вправо 18"/>
          <p:cNvSpPr/>
          <p:nvPr/>
        </p:nvSpPr>
        <p:spPr>
          <a:xfrm rot="8147130">
            <a:off x="5025752" y="3047673"/>
            <a:ext cx="576064" cy="179163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 rot="8190526">
            <a:off x="3541605" y="4519953"/>
            <a:ext cx="667765" cy="196680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 rot="2735380">
            <a:off x="5079203" y="4437175"/>
            <a:ext cx="576064" cy="179163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1536479535"/>
              </p:ext>
            </p:extLst>
          </p:nvPr>
        </p:nvGraphicFramePr>
        <p:xfrm>
          <a:off x="6314893" y="4642014"/>
          <a:ext cx="2827194" cy="2231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1054702978"/>
              </p:ext>
            </p:extLst>
          </p:nvPr>
        </p:nvGraphicFramePr>
        <p:xfrm>
          <a:off x="-550492" y="4323664"/>
          <a:ext cx="4130875" cy="2398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29186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 Кодекс ДОБРОВОЛЬЦЕВ</a:t>
            </a: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Доброволец работает только по доброй воле.  Пресекайте фразы типа "дайте мне завтра </a:t>
            </a:r>
            <a:r>
              <a:rPr lang="ru-RU" i="1" dirty="0" smtClean="0">
                <a:solidFill>
                  <a:srgbClr val="0099FF"/>
                </a:solidFill>
                <a:latin typeface="Times New Roman" pitchFamily="18" charset="0"/>
              </a:rPr>
              <a:t>20 </a:t>
            </a: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добровольцев". Добровольцы не хранятся на складе и не вылезают из банки, как джин из бутылки. Все только  в плановом порядке.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42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На работе - оплата, в добровольчестве - сервисы. </a:t>
            </a:r>
            <a:endParaRPr lang="ru-RU" i="1" dirty="0" smtClean="0">
              <a:solidFill>
                <a:srgbClr val="0099FF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0099FF"/>
                </a:solidFill>
                <a:latin typeface="Times New Roman" pitchFamily="18" charset="0"/>
              </a:rPr>
              <a:t>Волонтеры </a:t>
            </a: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- не бесплатная рабочая сила</a:t>
            </a:r>
            <a:r>
              <a:rPr lang="ru-RU" i="1" dirty="0" smtClean="0">
                <a:solidFill>
                  <a:srgbClr val="0099FF"/>
                </a:solidFill>
                <a:latin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rgbClr val="0099FF"/>
                </a:solidFill>
                <a:latin typeface="Times New Roman" pitchFamily="18" charset="0"/>
              </a:rPr>
              <a:t>Не </a:t>
            </a: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забывайте хотя бы накормить, одеть и согреть волонтера мы обязаны.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884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Самое вредное слово при работе с волонтерами - "должен". Ищите замены: "было бы здорово", "важно"... </a:t>
            </a:r>
            <a:endParaRPr lang="ru-RU" i="1" dirty="0" smtClean="0">
              <a:solidFill>
                <a:srgbClr val="0099FF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0099FF"/>
                </a:solidFill>
                <a:latin typeface="Times New Roman" pitchFamily="18" charset="0"/>
              </a:rPr>
              <a:t>Волонтер </a:t>
            </a: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с вами именно потому, что ничего не должен. </a:t>
            </a:r>
            <a:endParaRPr lang="ru-RU" i="1" dirty="0" smtClean="0">
              <a:solidFill>
                <a:srgbClr val="0099FF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Добровольчество строится на "вместе".</a:t>
            </a:r>
            <a:br>
              <a:rPr lang="ru-RU" i="1" dirty="0">
                <a:solidFill>
                  <a:srgbClr val="0099FF"/>
                </a:solidFill>
                <a:latin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584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Самое полезное слово - "спасибо". Благодарите при малейшей возможности, и даже при невозможности</a:t>
            </a:r>
            <a:r>
              <a:rPr lang="ru-RU" i="1" dirty="0" smtClean="0">
                <a:solidFill>
                  <a:srgbClr val="0099FF"/>
                </a:solidFill>
                <a:latin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rgbClr val="0099FF"/>
                </a:solidFill>
                <a:latin typeface="Times New Roman" pitchFamily="18" charset="0"/>
              </a:rPr>
              <a:t> </a:t>
            </a:r>
            <a:r>
              <a:rPr lang="ru-RU" i="1" dirty="0">
                <a:solidFill>
                  <a:srgbClr val="0099FF"/>
                </a:solidFill>
                <a:latin typeface="Times New Roman" pitchFamily="18" charset="0"/>
              </a:rPr>
              <a:t>"Спасибо" - топливо для добровольца. "Спасибо" много не бывает. </a:t>
            </a:r>
            <a:br>
              <a:rPr lang="ru-RU" i="1" dirty="0">
                <a:solidFill>
                  <a:srgbClr val="0099FF"/>
                </a:solidFill>
                <a:latin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7775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4601</TotalTime>
  <Words>628</Words>
  <Application>Microsoft Office PowerPoint</Application>
  <PresentationFormat>Экран (4:3)</PresentationFormat>
  <Paragraphs>113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Adobe Gothic Std B</vt:lpstr>
      <vt:lpstr>Arial</vt:lpstr>
      <vt:lpstr>Calibri</vt:lpstr>
      <vt:lpstr>PT Sans Narrow</vt:lpstr>
      <vt:lpstr>Times New Roman</vt:lpstr>
      <vt:lpstr>Тема Office</vt:lpstr>
      <vt:lpstr>  </vt:lpstr>
      <vt:lpstr>О главном!</vt:lpstr>
      <vt:lpstr>Что для этого нужно?</vt:lpstr>
      <vt:lpstr>Вскоре</vt:lpstr>
      <vt:lpstr>Функция центра – объединять, обучать, координировать и помогать.</vt:lpstr>
      <vt:lpstr>Принят Кодекс ДОБРОВОЛЬЦЕВ</vt:lpstr>
      <vt:lpstr>Презентация PowerPoint</vt:lpstr>
      <vt:lpstr>Презентация PowerPoint</vt:lpstr>
      <vt:lpstr>Презентация PowerPoint</vt:lpstr>
      <vt:lpstr>Презентация PowerPoint</vt:lpstr>
      <vt:lpstr>Алгоритм работы</vt:lpstr>
      <vt:lpstr>Презентация PowerPoint</vt:lpstr>
      <vt:lpstr>Карта результатов</vt:lpstr>
      <vt:lpstr>НОВЫЕ ВОЗМОЖНОСТИ БЛИЖАЙШЕГО ВРЕМЕНИ</vt:lpstr>
      <vt:lpstr>Презентация PowerPoint</vt:lpstr>
    </vt:vector>
  </TitlesOfParts>
  <Company>Admn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312-nach</dc:creator>
  <cp:lastModifiedBy>Пользователь</cp:lastModifiedBy>
  <cp:revision>363</cp:revision>
  <cp:lastPrinted>2022-03-22T14:17:57Z</cp:lastPrinted>
  <dcterms:created xsi:type="dcterms:W3CDTF">2016-01-28T10:34:13Z</dcterms:created>
  <dcterms:modified xsi:type="dcterms:W3CDTF">2022-12-19T09:34:43Z</dcterms:modified>
</cp:coreProperties>
</file>