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8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9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5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3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9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7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6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6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7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984AE-ADDB-4428-800A-460471C27BF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3E170-2708-4278-B1F9-3A654B59C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9380" cy="6857999"/>
          </a:xfrm>
          <a:prstGeom prst="rect">
            <a:avLst/>
          </a:prstGeom>
        </p:spPr>
      </p:pic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>
          <a:xfrm>
            <a:off x="1940942" y="345056"/>
            <a:ext cx="8885209" cy="277770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2700" b="1" dirty="0">
                <a:latin typeface="Arial Black" panose="020B0A04020102020204" pitchFamily="34" charset="0"/>
              </a:rPr>
              <a:t>Муниципальное бюджетное общеобразовательное учреждение </a:t>
            </a:r>
            <a:br>
              <a:rPr lang="ru-RU" sz="2700" b="1" dirty="0">
                <a:latin typeface="Arial Black" panose="020B0A04020102020204" pitchFamily="34" charset="0"/>
              </a:rPr>
            </a:br>
            <a:r>
              <a:rPr lang="ru-RU" sz="2700" b="1" dirty="0">
                <a:latin typeface="Arial Black" panose="020B0A04020102020204" pitchFamily="34" charset="0"/>
              </a:rPr>
              <a:t>"Средняя общеобразовательная школа №8" </a:t>
            </a:r>
            <a:br>
              <a:rPr lang="ru-RU" sz="2700" b="1" dirty="0">
                <a:latin typeface="Arial Black" panose="020B0A04020102020204" pitchFamily="34" charset="0"/>
              </a:rPr>
            </a:br>
            <a:r>
              <a:rPr lang="ru-RU" sz="2700" b="1" dirty="0">
                <a:latin typeface="Arial Black" panose="020B0A04020102020204" pitchFamily="34" charset="0"/>
              </a:rPr>
              <a:t>города Канаш Чувашской Республики</a:t>
            </a:r>
            <a:br>
              <a:rPr lang="ru-RU" sz="2700" b="1" dirty="0"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>
          <a:xfrm>
            <a:off x="1524000" y="3122762"/>
            <a:ext cx="9144000" cy="2135038"/>
          </a:xfrm>
        </p:spPr>
        <p:txBody>
          <a:bodyPr>
            <a:normAutofit/>
          </a:bodyPr>
          <a:lstStyle/>
          <a:p>
            <a:r>
              <a:rPr lang="ru-RU" altLang="ru-RU" sz="2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Волонтерская команда </a:t>
            </a:r>
            <a:endParaRPr lang="ru-RU" altLang="ru-RU" sz="2800" b="1" i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altLang="ru-RU" sz="28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</a:t>
            </a:r>
            <a:r>
              <a:rPr lang="ru-RU" altLang="ru-RU" sz="2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Здоровое поколение»</a:t>
            </a:r>
            <a:r>
              <a:rPr lang="ru-RU" altLang="ru-RU" sz="28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4083" y="365125"/>
            <a:ext cx="6176513" cy="102372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Неделя профориентации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230" y="1207695"/>
            <a:ext cx="2149426" cy="3381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859" t="5726" r="7258"/>
          <a:stretch/>
        </p:blipFill>
        <p:spPr>
          <a:xfrm>
            <a:off x="7329578" y="1207697"/>
            <a:ext cx="3881886" cy="3381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t="21439"/>
          <a:stretch/>
        </p:blipFill>
        <p:spPr>
          <a:xfrm>
            <a:off x="1492370" y="1207696"/>
            <a:ext cx="3441939" cy="33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649" y="365125"/>
            <a:ext cx="8367623" cy="1023729"/>
          </a:xfrm>
        </p:spPr>
        <p:txBody>
          <a:bodyPr/>
          <a:lstStyle/>
          <a:p>
            <a:r>
              <a:rPr lang="ru-RU" b="1" dirty="0" smtClean="0"/>
              <a:t>Декада «Здоровый образ жизни»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2" b="8214"/>
          <a:stretch/>
        </p:blipFill>
        <p:spPr>
          <a:xfrm>
            <a:off x="1473211" y="1181816"/>
            <a:ext cx="6670124" cy="3752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8" r="8760"/>
          <a:stretch/>
        </p:blipFill>
        <p:spPr>
          <a:xfrm>
            <a:off x="8193188" y="1181816"/>
            <a:ext cx="3646098" cy="37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068" y="365125"/>
            <a:ext cx="7781026" cy="1023729"/>
          </a:xfrm>
        </p:spPr>
        <p:txBody>
          <a:bodyPr/>
          <a:lstStyle/>
          <a:p>
            <a:pPr algn="ctr"/>
            <a:r>
              <a:rPr lang="ru-RU" b="1" dirty="0" smtClean="0"/>
              <a:t>Акция «</a:t>
            </a:r>
            <a:r>
              <a:rPr lang="ru-RU" b="1" dirty="0"/>
              <a:t>М</a:t>
            </a:r>
            <a:r>
              <a:rPr lang="ru-RU" b="1" dirty="0" smtClean="0"/>
              <a:t>арафон добрых дел»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r="2327" b="5661"/>
          <a:stretch/>
        </p:blipFill>
        <p:spPr>
          <a:xfrm>
            <a:off x="3949460" y="1388854"/>
            <a:ext cx="5282242" cy="3122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19874" r="14370" b="14339"/>
          <a:stretch/>
        </p:blipFill>
        <p:spPr>
          <a:xfrm>
            <a:off x="1492370" y="1173192"/>
            <a:ext cx="2656936" cy="45116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8" t="20377" r="14497" b="9685"/>
          <a:stretch/>
        </p:blipFill>
        <p:spPr>
          <a:xfrm>
            <a:off x="9156938" y="2113471"/>
            <a:ext cx="2648311" cy="37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023729"/>
          </a:xfrm>
        </p:spPr>
        <p:txBody>
          <a:bodyPr/>
          <a:lstStyle/>
          <a:p>
            <a:r>
              <a:rPr lang="ru-RU" b="1" dirty="0" smtClean="0"/>
              <a:t>Акция «</a:t>
            </a:r>
            <a:r>
              <a:rPr lang="ru-RU" b="1" dirty="0" smtClean="0"/>
              <a:t>Сообщи, </a:t>
            </a:r>
            <a:r>
              <a:rPr lang="ru-RU" b="1" dirty="0" smtClean="0"/>
              <a:t>где торгуют смертью»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26879" r="7790"/>
          <a:stretch/>
        </p:blipFill>
        <p:spPr>
          <a:xfrm>
            <a:off x="3553006" y="1753979"/>
            <a:ext cx="5978105" cy="3838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 r="14556"/>
          <a:stretch/>
        </p:blipFill>
        <p:spPr>
          <a:xfrm>
            <a:off x="1516093" y="1324156"/>
            <a:ext cx="2132163" cy="3062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9" b="126"/>
          <a:stretch/>
        </p:blipFill>
        <p:spPr>
          <a:xfrm>
            <a:off x="9481869" y="1324156"/>
            <a:ext cx="2086155" cy="30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678" y="365125"/>
            <a:ext cx="9499121" cy="1023317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Arial Narrow" panose="020B0606020202030204" pitchFamily="34" charset="0"/>
              </a:rPr>
              <a:t>Год основания: 2008 г.</a:t>
            </a:r>
            <a:br>
              <a:rPr lang="ru-RU" altLang="ru-RU" sz="2800" b="1" dirty="0" smtClean="0">
                <a:latin typeface="Arial Narrow" panose="020B0606020202030204" pitchFamily="34" charset="0"/>
              </a:rPr>
            </a:br>
            <a:r>
              <a:rPr lang="ru-RU" altLang="ru-RU" sz="2800" b="1" dirty="0" smtClean="0">
                <a:latin typeface="Arial Narrow" panose="020B0606020202030204" pitchFamily="34" charset="0"/>
              </a:rPr>
              <a:t>Цели и задачи: 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4679" y="1388442"/>
            <a:ext cx="901460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>
                <a:latin typeface="Arial Narrow" panose="020B0606020202030204" pitchFamily="34" charset="0"/>
              </a:rPr>
              <a:t>Цель волонтерской деятельности:  Содействие развитию индивидуальности учащихся посредством формирования благоприятной среды для саморазвития и самовыражения ребенка и использования личностно-ориентированных форм и способов педагогического взаимодействия.</a:t>
            </a:r>
          </a:p>
          <a:p>
            <a:pPr>
              <a:lnSpc>
                <a:spcPct val="80000"/>
              </a:lnSpc>
            </a:pPr>
            <a:endParaRPr lang="ru-RU" altLang="ru-RU" b="1" dirty="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latin typeface="Arial Narrow" panose="020B0606020202030204" pitchFamily="34" charset="0"/>
              </a:rPr>
              <a:t> </a:t>
            </a:r>
            <a:r>
              <a:rPr lang="ru-RU" altLang="ru-RU" b="1" dirty="0">
                <a:latin typeface="Arial Narrow" panose="020B0606020202030204" pitchFamily="34" charset="0"/>
              </a:rPr>
              <a:t>Задачи: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latin typeface="Arial Narrow" panose="020B0606020202030204" pitchFamily="34" charset="0"/>
              </a:rPr>
              <a:t>1.Сформировать у учащихся коммуникативные навыки. 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latin typeface="Arial Narrow" panose="020B0606020202030204" pitchFamily="34" charset="0"/>
              </a:rPr>
              <a:t>2.Формировать умение понимать себя и других.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latin typeface="Arial Narrow" panose="020B0606020202030204" pitchFamily="34" charset="0"/>
              </a:rPr>
              <a:t>3.Сформировать умение совершенствоваться в коллективе и через коллектив. 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latin typeface="Arial Narrow" panose="020B0606020202030204" pitchFamily="34" charset="0"/>
              </a:rPr>
              <a:t>4.Развитие и реализация творческих способностей.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latin typeface="Arial Narrow" panose="020B0606020202030204" pitchFamily="34" charset="0"/>
              </a:rPr>
              <a:t>5.Содействие формированию сознательного отношения ребенка к своему здоровью, как естественной основе умственного, физического, трудового и нравственного развития.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latin typeface="Arial Narrow" panose="020B0606020202030204" pitchFamily="34" charset="0"/>
              </a:rPr>
              <a:t>6. Содействие учащимся в освоении патриотических ценностей общества, в котором они живут, и способов самоопределения.</a:t>
            </a:r>
          </a:p>
        </p:txBody>
      </p:sp>
    </p:spTree>
    <p:extLst>
      <p:ext uri="{BB962C8B-B14F-4D97-AF65-F5344CB8AC3E}">
        <p14:creationId xmlns:p14="http://schemas.microsoft.com/office/powerpoint/2010/main" val="29213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4057415" y="1123157"/>
            <a:ext cx="3529012" cy="28082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Основные направления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 волонтерской деятельности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926610" y="569254"/>
            <a:ext cx="1728788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Нравственно-эстетическое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 воспитание</a:t>
            </a:r>
            <a:r>
              <a:rPr lang="ru-RU" altLang="ru-RU" sz="1800" dirty="0"/>
              <a:t> </a:t>
            </a:r>
          </a:p>
        </p:txBody>
      </p:sp>
      <p:sp>
        <p:nvSpPr>
          <p:cNvPr id="8" name="AutoShape 4"/>
          <p:cNvSpPr>
            <a:spLocks noGrp="1" noChangeArrowheads="1"/>
          </p:cNvSpPr>
          <p:nvPr>
            <p:ph type="title"/>
          </p:nvPr>
        </p:nvSpPr>
        <p:spPr bwMode="auto">
          <a:xfrm>
            <a:off x="6982168" y="629579"/>
            <a:ext cx="1726721" cy="854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Спортивно оздоровительное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 воспитание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137217" y="1878808"/>
            <a:ext cx="1873250" cy="107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Воспитание ответственного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 отношения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 к учебе и развитие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 общественной активности.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633375" y="1878807"/>
            <a:ext cx="1800225" cy="10795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Гражданско-патриотическое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 воспитание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293083" y="3256427"/>
            <a:ext cx="1514488" cy="9144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 err="1"/>
              <a:t>Профориентационное</a:t>
            </a:r>
            <a:endParaRPr lang="ru-RU" altLang="ru-RU" sz="10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 воспитание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926610" y="3256426"/>
            <a:ext cx="1439862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Экологическое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/>
              <a:t>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32147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74" y="365125"/>
            <a:ext cx="8455325" cy="1023729"/>
          </a:xfrm>
        </p:spPr>
        <p:txBody>
          <a:bodyPr/>
          <a:lstStyle/>
          <a:p>
            <a:r>
              <a:rPr lang="ru-RU" b="1" dirty="0" smtClean="0"/>
              <a:t>Акция «Птичкина столовая»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r="3261" b="15424"/>
          <a:stretch/>
        </p:blipFill>
        <p:spPr>
          <a:xfrm>
            <a:off x="1649553" y="1388854"/>
            <a:ext cx="4716741" cy="362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t="5212" r="26437" b="13070"/>
          <a:stretch/>
        </p:blipFill>
        <p:spPr>
          <a:xfrm>
            <a:off x="6461184" y="1388854"/>
            <a:ext cx="3692107" cy="36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0838" y="365125"/>
            <a:ext cx="6409427" cy="10237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Всероссийская акция памяти «Блокадный хлеб»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 b="10913"/>
          <a:stretch/>
        </p:blipFill>
        <p:spPr>
          <a:xfrm>
            <a:off x="1811547" y="1388854"/>
            <a:ext cx="4305301" cy="2993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20125" b="17359"/>
          <a:stretch/>
        </p:blipFill>
        <p:spPr>
          <a:xfrm>
            <a:off x="6461185" y="1388854"/>
            <a:ext cx="3502325" cy="29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552" y="365125"/>
            <a:ext cx="9704247" cy="1023729"/>
          </a:xfrm>
        </p:spPr>
        <p:txBody>
          <a:bodyPr/>
          <a:lstStyle/>
          <a:p>
            <a:pPr algn="ctr"/>
            <a:r>
              <a:rPr lang="ru-RU" b="1" dirty="0" smtClean="0"/>
              <a:t>Акция «Новогодний подарок солдату»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6074" b="18004"/>
          <a:stretch/>
        </p:blipFill>
        <p:spPr>
          <a:xfrm>
            <a:off x="2031153" y="1388854"/>
            <a:ext cx="4899806" cy="3338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84" y="1388854"/>
            <a:ext cx="3157936" cy="33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83" y="365125"/>
            <a:ext cx="6987396" cy="1023729"/>
          </a:xfrm>
        </p:spPr>
        <p:txBody>
          <a:bodyPr/>
          <a:lstStyle/>
          <a:p>
            <a:pPr algn="ctr"/>
            <a:r>
              <a:rPr lang="ru-RU" b="1" dirty="0" smtClean="0"/>
              <a:t>Акция «Снежный десант»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r="9438" b="8958"/>
          <a:stretch/>
        </p:blipFill>
        <p:spPr>
          <a:xfrm>
            <a:off x="2242868" y="1328468"/>
            <a:ext cx="3476445" cy="3183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6" b="490"/>
          <a:stretch/>
        </p:blipFill>
        <p:spPr>
          <a:xfrm>
            <a:off x="5968322" y="1328467"/>
            <a:ext cx="4176342" cy="31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7102" y="365125"/>
            <a:ext cx="6935638" cy="1023729"/>
          </a:xfrm>
        </p:spPr>
        <p:txBody>
          <a:bodyPr/>
          <a:lstStyle/>
          <a:p>
            <a:pPr algn="ctr"/>
            <a:r>
              <a:rPr lang="ru-RU" b="1" dirty="0" smtClean="0"/>
              <a:t>Акция «Талисман добра»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t="19975" r="15562" b="7035"/>
          <a:stretch/>
        </p:blipFill>
        <p:spPr>
          <a:xfrm>
            <a:off x="1798607" y="1207699"/>
            <a:ext cx="2216990" cy="3321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25786" r="11033" b="18490"/>
          <a:stretch/>
        </p:blipFill>
        <p:spPr>
          <a:xfrm>
            <a:off x="8176401" y="1207698"/>
            <a:ext cx="2605177" cy="3321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32" y="1544128"/>
            <a:ext cx="3169334" cy="2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321" y="365125"/>
            <a:ext cx="7220310" cy="928837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«День Защитника Отечества»</a:t>
            </a: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5" y="86040"/>
            <a:ext cx="1197163" cy="1302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" b="8366"/>
          <a:stretch/>
        </p:blipFill>
        <p:spPr>
          <a:xfrm>
            <a:off x="1811547" y="1388854"/>
            <a:ext cx="4485265" cy="3187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t="14340" r="19685" b="15346"/>
          <a:stretch/>
        </p:blipFill>
        <p:spPr>
          <a:xfrm>
            <a:off x="6366294" y="1388854"/>
            <a:ext cx="4252823" cy="31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203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Тема Office</vt:lpstr>
      <vt:lpstr>Муниципальное бюджетное общеобразовательное учреждение  "Средняя общеобразовательная школа №8"  города Канаш Чувашской Республики </vt:lpstr>
      <vt:lpstr>Год основания: 2008 г. Цели и задачи: </vt:lpstr>
      <vt:lpstr>Спортивно оздоровительное  воспитание</vt:lpstr>
      <vt:lpstr>Акция «Птичкина столовая»</vt:lpstr>
      <vt:lpstr>Всероссийская акция памяти «Блокадный хлеб»</vt:lpstr>
      <vt:lpstr>Акция «Новогодний подарок солдату»</vt:lpstr>
      <vt:lpstr>Акция «Снежный десант»</vt:lpstr>
      <vt:lpstr>Акция «Талисман добра»</vt:lpstr>
      <vt:lpstr> «День Защитника Отечества» </vt:lpstr>
      <vt:lpstr>Неделя профориентации</vt:lpstr>
      <vt:lpstr>Декада «Здоровый образ жизни»</vt:lpstr>
      <vt:lpstr>Акция «Марафон добрых дел»</vt:lpstr>
      <vt:lpstr>Акция «Сообщи, где торгуют смертью»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Советник</dc:creator>
  <cp:lastModifiedBy>User</cp:lastModifiedBy>
  <cp:revision>22</cp:revision>
  <dcterms:created xsi:type="dcterms:W3CDTF">2024-03-27T12:23:22Z</dcterms:created>
  <dcterms:modified xsi:type="dcterms:W3CDTF">2024-03-28T17:03:30Z</dcterms:modified>
</cp:coreProperties>
</file>