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7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501122" cy="121444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учреждение дополнительного образования «Терновский Дом детского творчества»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Ресурсный центр по поддержке добровольчества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361968"/>
          </a:xfrm>
        </p:spPr>
        <p:txBody>
          <a:bodyPr>
            <a:normAutofit lnSpcReduction="10000"/>
          </a:bodyPr>
          <a:lstStyle/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мблема рит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2643206" cy="414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1428736"/>
            <a:ext cx="56355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Волонтерское объединение </a:t>
            </a:r>
            <a:r>
              <a:rPr lang="ru-RU" sz="3200" dirty="0" smtClean="0"/>
              <a:t>«РИТМ» </a:t>
            </a:r>
          </a:p>
          <a:p>
            <a:r>
              <a:rPr lang="ru-RU" dirty="0" smtClean="0"/>
              <a:t>Наш девиз: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Р</a:t>
            </a:r>
            <a:r>
              <a:rPr lang="ru-RU" sz="2000" dirty="0" smtClean="0"/>
              <a:t>омантики с большой дороги,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скали мы и ищем мы подчас.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Т</a:t>
            </a:r>
            <a:r>
              <a:rPr lang="ru-RU" sz="2000" dirty="0" smtClean="0"/>
              <a:t>ворим мы ради пламя в сердцах многих,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</a:t>
            </a:r>
            <a:r>
              <a:rPr lang="ru-RU" sz="2000" dirty="0" smtClean="0"/>
              <a:t>ечтаем чтоб костер наш не погас»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/>
          </a:p>
          <a:p>
            <a:r>
              <a:rPr lang="ru-RU" sz="2000" dirty="0" smtClean="0"/>
              <a:t>Наша цель – помочь всем, кто в этом нуждается!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2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3050"/>
            <a:ext cx="8258204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       «Подари красоту родному парку»  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857892"/>
            <a:ext cx="3008313" cy="26827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A5DaaOdT7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4143404" cy="3053975"/>
          </a:xfrm>
          <a:prstGeom prst="rect">
            <a:avLst/>
          </a:prstGeom>
        </p:spPr>
      </p:pic>
      <p:pic>
        <p:nvPicPr>
          <p:cNvPr id="6" name="Рисунок 5" descr="UvFJcb1yuo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4357718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3050"/>
            <a:ext cx="8115328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Помощь СВО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NNzCfrvgw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512655" cy="2605677"/>
          </a:xfrm>
          <a:prstGeom prst="rect">
            <a:avLst/>
          </a:prstGeom>
        </p:spPr>
      </p:pic>
      <p:pic>
        <p:nvPicPr>
          <p:cNvPr id="9" name="Рисунок 8" descr="u250NdtlX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00042"/>
            <a:ext cx="2875362" cy="3167061"/>
          </a:xfrm>
          <a:prstGeom prst="rect">
            <a:avLst/>
          </a:prstGeom>
        </p:spPr>
      </p:pic>
      <p:pic>
        <p:nvPicPr>
          <p:cNvPr id="10" name="Рисунок 9" descr="fgCgJT1tmw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643314"/>
            <a:ext cx="2250279" cy="3000372"/>
          </a:xfrm>
          <a:prstGeom prst="rect">
            <a:avLst/>
          </a:prstGeom>
        </p:spPr>
      </p:pic>
      <p:pic>
        <p:nvPicPr>
          <p:cNvPr id="11" name="Рисунок 10" descr="p8Pdi03bu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500438"/>
            <a:ext cx="271464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«Встречи поколений»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_0ssJh_b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4000494" cy="3000371"/>
          </a:xfrm>
          <a:prstGeom prst="rect">
            <a:avLst/>
          </a:prstGeom>
        </p:spPr>
      </p:pic>
      <p:pic>
        <p:nvPicPr>
          <p:cNvPr id="6" name="Рисунок 5" descr="photo_2025-02-18_14-59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1032" y="714356"/>
            <a:ext cx="4000528" cy="3000396"/>
          </a:xfrm>
          <a:prstGeom prst="rect">
            <a:avLst/>
          </a:prstGeom>
        </p:spPr>
      </p:pic>
      <p:pic>
        <p:nvPicPr>
          <p:cNvPr id="7" name="Рисунок 6" descr="photo_2025-02-18_14-58-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857628"/>
            <a:ext cx="371474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357166"/>
            <a:ext cx="4900618" cy="5768997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Социально-полезная деятельность волонтерского объединения «РИТМ»</a:t>
            </a:r>
          </a:p>
          <a:p>
            <a:pPr algn="ctr">
              <a:buNone/>
            </a:pPr>
            <a:r>
              <a:rPr lang="ru-RU" sz="1600" dirty="0" smtClean="0"/>
              <a:t>включает в себя следующие направления :</a:t>
            </a:r>
          </a:p>
          <a:p>
            <a:pPr>
              <a:buFontTx/>
              <a:buChar char="-"/>
            </a:pPr>
            <a:r>
              <a:rPr lang="ru-RU" sz="1600" dirty="0" smtClean="0"/>
              <a:t>экология;</a:t>
            </a:r>
          </a:p>
          <a:p>
            <a:pPr>
              <a:buFontTx/>
              <a:buChar char="-"/>
            </a:pPr>
            <a:r>
              <a:rPr lang="ru-RU" sz="1600" dirty="0" err="1" smtClean="0"/>
              <a:t>досуговая</a:t>
            </a:r>
            <a:r>
              <a:rPr lang="ru-RU" sz="1600" dirty="0" smtClean="0"/>
              <a:t>  деятельность;</a:t>
            </a:r>
          </a:p>
          <a:p>
            <a:pPr>
              <a:buFontTx/>
              <a:buChar char="-"/>
            </a:pPr>
            <a:r>
              <a:rPr lang="ru-RU" sz="1600" dirty="0" smtClean="0"/>
              <a:t>патриотические мероприятия;</a:t>
            </a:r>
          </a:p>
          <a:p>
            <a:pPr>
              <a:buFontTx/>
              <a:buChar char="-"/>
            </a:pPr>
            <a:r>
              <a:rPr lang="ru-RU" sz="1600" dirty="0" smtClean="0"/>
              <a:t>помощь участникам СВО;</a:t>
            </a:r>
          </a:p>
          <a:p>
            <a:pPr>
              <a:buFontTx/>
              <a:buChar char="-"/>
            </a:pPr>
            <a:r>
              <a:rPr lang="ru-RU" sz="1600" dirty="0" smtClean="0"/>
              <a:t>историческая память;</a:t>
            </a:r>
          </a:p>
          <a:p>
            <a:pPr>
              <a:buFontTx/>
              <a:buChar char="-"/>
            </a:pPr>
            <a:r>
              <a:rPr lang="ru-RU" sz="1600" dirty="0" smtClean="0"/>
              <a:t>связь между поколениями;</a:t>
            </a:r>
          </a:p>
          <a:p>
            <a:pPr>
              <a:buFontTx/>
              <a:buChar char="-"/>
            </a:pPr>
            <a:r>
              <a:rPr lang="ru-RU" sz="1600" dirty="0" smtClean="0"/>
              <a:t>здоровый образ жизни.</a:t>
            </a: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57200" y="6126163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Users\Елена\Pictures\волонтер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3143272" cy="350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rzpwnyYOX0ougv5iyYtK6MHY6CFcViwcOanQ9TPnjvLHgOsyZsDO_Cv6EKzztSL0HGDlshdlLMKnTKRuZTl8sB7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571876"/>
            <a:ext cx="485778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bkaprWrPV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14290"/>
            <a:ext cx="6072230" cy="49022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642918"/>
            <a:ext cx="2714645" cy="54832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Высшим органом самоуправления волонтерского объединения «РИТМ» является Общий сбор.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Сборе принимается план, обсуждаются вопросы деятельности выбираются командиры конкретных добрых дел и направлений.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перерывах между Сборами деятельностью руководит Совет объединения, который собирается еженедельно.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6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ABJn9QSxSV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2286016" cy="30670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7" y="78579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Игнатова Татьяна </a:t>
            </a:r>
            <a:r>
              <a:rPr lang="ru-RU" dirty="0" smtClean="0"/>
              <a:t>А</a:t>
            </a:r>
            <a:r>
              <a:rPr lang="ru-RU" dirty="0" smtClean="0"/>
              <a:t>лександровна,</a:t>
            </a:r>
          </a:p>
          <a:p>
            <a:r>
              <a:rPr lang="ru-RU" dirty="0" smtClean="0"/>
              <a:t> директор МКУ ДО «Терновский Дом </a:t>
            </a:r>
          </a:p>
          <a:p>
            <a:r>
              <a:rPr lang="ru-RU" dirty="0" smtClean="0"/>
              <a:t>детского творчества», руководитель ресурсного центра</a:t>
            </a:r>
            <a:endParaRPr lang="ru-RU" dirty="0"/>
          </a:p>
        </p:txBody>
      </p:sp>
      <p:pic>
        <p:nvPicPr>
          <p:cNvPr id="7" name="Рисунок 6" descr="IMG_4485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876"/>
            <a:ext cx="2286016" cy="3071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2" y="3857628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Новокрещенова Елена Евгеньевна,</a:t>
            </a:r>
          </a:p>
          <a:p>
            <a:r>
              <a:rPr lang="ru-RU" dirty="0" smtClean="0"/>
              <a:t> руководитель волонтерского объединения «Ритм», созданного на базе ресурсного центра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Ресурсный добровольческий центр в лице волонтерского объединения «РИТМ» сотрудничает с организациями: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-    районный Совет ветеранов войны и труда;</a:t>
            </a:r>
          </a:p>
          <a:p>
            <a:pPr>
              <a:buFontTx/>
              <a:buChar char="-"/>
            </a:pPr>
            <a:r>
              <a:rPr lang="ru-RU" sz="2000" dirty="0" smtClean="0"/>
              <a:t>Отдел по культуре администрации Терновского муниципального района;</a:t>
            </a:r>
          </a:p>
          <a:p>
            <a:pPr>
              <a:buFontTx/>
              <a:buChar char="-"/>
            </a:pPr>
            <a:r>
              <a:rPr lang="ru-RU" sz="2000" dirty="0" smtClean="0"/>
              <a:t>Отдел по образованию и делам молодежи администрации Терновского муниципального района;</a:t>
            </a:r>
          </a:p>
          <a:p>
            <a:pPr>
              <a:buNone/>
            </a:pPr>
            <a:r>
              <a:rPr lang="ru-RU" sz="2000" dirty="0" smtClean="0"/>
              <a:t>-    Женсовет Терновского района.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5"/>
            <a:ext cx="3008313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3214686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3050"/>
            <a:ext cx="8258204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Акции «Помните войну – празднуйте Победу», «Георгиевская ленточка», «Свеча Памяти»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929330"/>
            <a:ext cx="3008313" cy="19683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OE8htnAjKSDssWG6YNMbe-wEgAIAfSxDjMiGzI6s5_NRZ1FMRws40uwhH5kUnbmywFhmK9cjcmtPq7jbAiZL2yz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3786214" cy="2734488"/>
          </a:xfrm>
          <a:prstGeom prst="rect">
            <a:avLst/>
          </a:prstGeom>
        </p:spPr>
      </p:pic>
      <p:pic>
        <p:nvPicPr>
          <p:cNvPr id="6" name="Рисунок 5" descr="xhWk4uvhOz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4071966" cy="2690406"/>
          </a:xfrm>
          <a:prstGeom prst="rect">
            <a:avLst/>
          </a:prstGeom>
        </p:spPr>
      </p:pic>
      <p:pic>
        <p:nvPicPr>
          <p:cNvPr id="7" name="Рисунок 6" descr="Wfuax60B9pPnyYUG7SqHYNpbKl5YaIAe79vTDHHSIc-DqLnLu1olgYtwVLzz7VingAjirkdifwoubXKlx-hAM0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643314"/>
            <a:ext cx="3833807" cy="3008321"/>
          </a:xfrm>
          <a:prstGeom prst="rect">
            <a:avLst/>
          </a:prstGeom>
        </p:spPr>
      </p:pic>
      <p:pic>
        <p:nvPicPr>
          <p:cNvPr id="8" name="Рисунок 7" descr="mbWbbYoz3UIZc1Z3ILkniXGMZFXrNi7gpuUF1BFfH1VwjXOCeEa5N6S6s2m9xRUt6CaOYQD9MrY_PJubaYUApnl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679033"/>
            <a:ext cx="4119592" cy="29646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3050"/>
            <a:ext cx="8258204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Акции «Красный тюльпан», «Блокадный хлеб», «Алые тюльпаны», «Красная гвоздика»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57200" y="6126163"/>
            <a:ext cx="3008313" cy="889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Ziai9B1U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2643182" cy="2643182"/>
          </a:xfrm>
          <a:prstGeom prst="rect">
            <a:avLst/>
          </a:prstGeom>
        </p:spPr>
      </p:pic>
      <p:pic>
        <p:nvPicPr>
          <p:cNvPr id="6" name="Рисунок 5" descr="4-dgLzN9JD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785794"/>
            <a:ext cx="2143140" cy="2571768"/>
          </a:xfrm>
          <a:prstGeom prst="rect">
            <a:avLst/>
          </a:prstGeom>
        </p:spPr>
      </p:pic>
      <p:pic>
        <p:nvPicPr>
          <p:cNvPr id="7" name="Рисунок 6" descr="Sf16EpVBprazKfuhcr1ulhGqIB8xL5dSGdBZ1lzmQU-Lg-uQ62PcIytwmHiNF0Uo71-E5UifPLfFbxFLlLwvpqR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714356"/>
            <a:ext cx="3571868" cy="2678901"/>
          </a:xfrm>
          <a:prstGeom prst="rect">
            <a:avLst/>
          </a:prstGeom>
        </p:spPr>
      </p:pic>
      <p:pic>
        <p:nvPicPr>
          <p:cNvPr id="8" name="Рисунок 7" descr="S23I427ywI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643314"/>
            <a:ext cx="2653036" cy="3076366"/>
          </a:xfrm>
          <a:prstGeom prst="rect">
            <a:avLst/>
          </a:prstGeom>
        </p:spPr>
      </p:pic>
      <p:pic>
        <p:nvPicPr>
          <p:cNvPr id="9" name="Рисунок 8" descr="rU4gzDkl1x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643314"/>
            <a:ext cx="3133304" cy="3071834"/>
          </a:xfrm>
          <a:prstGeom prst="rect">
            <a:avLst/>
          </a:prstGeom>
        </p:spPr>
      </p:pic>
      <p:pic>
        <p:nvPicPr>
          <p:cNvPr id="11" name="Рисунок 10" descr="CHtXD0zISW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3643314"/>
            <a:ext cx="2571768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eUnf6AqO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744912" cy="28086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000768"/>
            <a:ext cx="3008313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ozSRpl4QUlPpq0HWTjcb3AcfIsz1g01iwKnMhwF7k6guGmRzlUEG4yxoo2r7Lmw8SL7ZMIEa6dt7NGNxy42KGMT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85728"/>
            <a:ext cx="2143959" cy="2857496"/>
          </a:xfrm>
          <a:prstGeom prst="rect">
            <a:avLst/>
          </a:prstGeom>
        </p:spPr>
      </p:pic>
      <p:pic>
        <p:nvPicPr>
          <p:cNvPr id="7" name="Рисунок 6" descr="mSF0-Uxre68jKm80zshRKXUsUBVYjypTqL9sECl9-ZPsz11lqLQ8gZr57s3UMQDyCg0_6UO18fhxFo3mSBVM51J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85728"/>
            <a:ext cx="2357454" cy="2880137"/>
          </a:xfrm>
          <a:prstGeom prst="rect">
            <a:avLst/>
          </a:prstGeom>
        </p:spPr>
      </p:pic>
      <p:pic>
        <p:nvPicPr>
          <p:cNvPr id="8" name="Рисунок 7" descr="IpTkzDpUOfgv9wAbUgDL_yhSbUSEPiDv3T-pvczQsLnUABZ3-IUED0FrJWHZA6kzjI-_kejnPhvS99nYBadyLux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2880754" cy="2428892"/>
          </a:xfrm>
          <a:prstGeom prst="rect">
            <a:avLst/>
          </a:prstGeom>
        </p:spPr>
      </p:pic>
      <p:pic>
        <p:nvPicPr>
          <p:cNvPr id="9" name="Рисунок 8" descr="gP7SzbWw_Zlej_hlbCwigePWNnZCW8i6ZIFvUDepdifjTZdE4Y-e-RHKG_5XG9NYpsh_2Jqc1CwaQaZmxTh1fXG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429000"/>
            <a:ext cx="2251159" cy="3071810"/>
          </a:xfrm>
          <a:prstGeom prst="rect">
            <a:avLst/>
          </a:prstGeom>
        </p:spPr>
      </p:pic>
      <p:pic>
        <p:nvPicPr>
          <p:cNvPr id="11" name="Рисунок 10" descr="BofAjK7flo-D0DyI6RB39PcyOWmxND5lMHigSY3W9Df7jQlbMU95nyq5L0l8m9s9gO1W2dg_zSZqsfvsR3bUxCl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3643314"/>
            <a:ext cx="314324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3050"/>
            <a:ext cx="8258204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Организация мероприятий для воспитанников детских садов и реабилитационного центра «Солнышко»</a:t>
            </a:r>
          </a:p>
          <a:p>
            <a:pPr algn="ctr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57200" y="6126163"/>
            <a:ext cx="3008313" cy="231795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ZNtyTutjzOLwfQBm5MkYCSt2RW7vnoR4whuA_k4hv4YJeTF9uA0VXImeGgIneUL46jTiw5y0p11PVvi8E5SdaY_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3786214" cy="2714620"/>
          </a:xfrm>
          <a:prstGeom prst="rect">
            <a:avLst/>
          </a:prstGeom>
        </p:spPr>
      </p:pic>
      <p:pic>
        <p:nvPicPr>
          <p:cNvPr id="6" name="Рисунок 5" descr="YCxVZwxvRj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071942"/>
            <a:ext cx="3071834" cy="2143140"/>
          </a:xfrm>
          <a:prstGeom prst="rect">
            <a:avLst/>
          </a:prstGeom>
        </p:spPr>
      </p:pic>
      <p:pic>
        <p:nvPicPr>
          <p:cNvPr id="7" name="Рисунок 6" descr="tmEJo_iI8Y3MvhtRTisnrkgZN_6o4cbphPhrFDu-_RJ4BieuVORZiqw61sV0X9-E3YC6CHz9_oKJfS7H0hEmEJo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71942"/>
            <a:ext cx="3000396" cy="2143116"/>
          </a:xfrm>
          <a:prstGeom prst="rect">
            <a:avLst/>
          </a:prstGeom>
        </p:spPr>
      </p:pic>
      <p:pic>
        <p:nvPicPr>
          <p:cNvPr id="8" name="Рисунок 7" descr="7qWOiQQfJ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928670"/>
            <a:ext cx="3714776" cy="2714620"/>
          </a:xfrm>
          <a:prstGeom prst="rect">
            <a:avLst/>
          </a:prstGeom>
        </p:spPr>
      </p:pic>
      <p:pic>
        <p:nvPicPr>
          <p:cNvPr id="9" name="Рисунок 8" descr="4BDwJ99RoY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786190"/>
            <a:ext cx="2133398" cy="28340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263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Муниципальное казенное учреждение дополнительного образования «Терновский Дом детского творчества» Ресурсный центр по поддержке добровольчества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александровна</dc:creator>
  <cp:lastModifiedBy>1</cp:lastModifiedBy>
  <cp:revision>56</cp:revision>
  <dcterms:created xsi:type="dcterms:W3CDTF">2017-01-23T07:25:35Z</dcterms:created>
  <dcterms:modified xsi:type="dcterms:W3CDTF">2025-02-18T12:07:33Z</dcterms:modified>
</cp:coreProperties>
</file>