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4" r:id="rId11"/>
    <p:sldId id="266" r:id="rId12"/>
    <p:sldId id="268" r:id="rId13"/>
    <p:sldId id="267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528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54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93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929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698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237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68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72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7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14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64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9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34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98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F9E2-D29B-4C46-9432-8D34932EB8FC}" type="datetimeFigureOut">
              <a:rPr lang="ru-RU" smtClean="0"/>
              <a:t>16.07.2022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32F8FC1-7F29-4A4D-BD82-0410AE558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52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v.turushkinaaa@mail.ru" TargetMode="External"/><Relationship Id="rId2" Type="http://schemas.openxmlformats.org/officeDocument/2006/relationships/hyperlink" Target="mailto:vtdk66@mail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776131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Волонтерский отряд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Добротворцы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при МАУК ГДК</a:t>
            </a:r>
            <a:br>
              <a:rPr lang="ru-RU" dirty="0" smtClean="0"/>
            </a:br>
            <a:r>
              <a:rPr lang="ru-RU" dirty="0" smtClean="0"/>
              <a:t>Верхний Тагил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- Волонтеры на акциях «За трезвость», «Против курения», «За ЗОЖ», «Георгиевская ленточка» и </a:t>
            </a:r>
            <a:r>
              <a:rPr lang="ru-RU" dirty="0" err="1" smtClean="0"/>
              <a:t>тд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1947"/>
            <a:ext cx="3628952" cy="272171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08" y="2729344"/>
            <a:ext cx="5962782" cy="39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9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- Волонтеры игротек</a:t>
            </a:r>
            <a:br>
              <a:rPr lang="ru-RU" dirty="0" smtClean="0"/>
            </a:br>
            <a:r>
              <a:rPr lang="ru-RU" dirty="0" smtClean="0"/>
              <a:t>«Настольные игры»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55" y="2189018"/>
            <a:ext cx="3640405" cy="24259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368" y="2646218"/>
            <a:ext cx="6087522" cy="405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Волонтеры масштабных игр и различных форумов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0" y="2064328"/>
            <a:ext cx="4347262" cy="289704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984" y="1270000"/>
            <a:ext cx="4555996" cy="3036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090" y="2788072"/>
            <a:ext cx="2503055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46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- Волонтеры на кино-акциях и встречах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43" y="1930400"/>
            <a:ext cx="3598825" cy="2398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3604723"/>
            <a:ext cx="4677641" cy="25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9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- Участники акции «Ледяной шар».</a:t>
            </a:r>
            <a:br>
              <a:rPr lang="ru-RU" dirty="0" smtClean="0"/>
            </a:br>
            <a:r>
              <a:rPr lang="ru-RU" dirty="0" smtClean="0"/>
              <a:t>Также помогаем следить за чистотой новогоднего городка и площади в преддверии 9 мая.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55" y="3259689"/>
            <a:ext cx="4383034" cy="2920882"/>
          </a:xfrm>
        </p:spPr>
      </p:pic>
    </p:spTree>
    <p:extLst>
      <p:ext uri="{BB962C8B-B14F-4D97-AF65-F5344CB8AC3E}">
        <p14:creationId xmlns:p14="http://schemas.microsoft.com/office/powerpoint/2010/main" val="315476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Ведущие «Недели детской книги» в библиотеке </a:t>
            </a:r>
            <a:r>
              <a:rPr lang="ru-RU" dirty="0" err="1" smtClean="0"/>
              <a:t>им.Павленкова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2160588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2587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- волонтеры голосования по комфортной городской среде. Верхний Тагил уже 2 года входит в список лидеров.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771" y="2824163"/>
            <a:ext cx="3881437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29" y="2202873"/>
            <a:ext cx="2697016" cy="202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нашем дружном, сплоченном коллективе около 50 человек! От 8 до 22 лет!</a:t>
            </a:r>
          </a:p>
          <a:p>
            <a:endParaRPr lang="ru-RU" dirty="0"/>
          </a:p>
          <a:p>
            <a:r>
              <a:rPr lang="ru-RU" dirty="0" smtClean="0"/>
              <a:t>Мы – волонтеры культуры, готовые покорять новые вершины и творить добро дальше!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3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2327"/>
            <a:ext cx="8596668" cy="4739035"/>
          </a:xfrm>
        </p:spPr>
        <p:txBody>
          <a:bodyPr/>
          <a:lstStyle/>
          <a:p>
            <a:r>
              <a:rPr lang="ru-RU" dirty="0" smtClean="0"/>
              <a:t>Директор МАУК ГДК – </a:t>
            </a:r>
            <a:r>
              <a:rPr lang="ru-RU" dirty="0" err="1" smtClean="0"/>
              <a:t>Воронкина</a:t>
            </a:r>
            <a:r>
              <a:rPr lang="ru-RU" dirty="0" smtClean="0"/>
              <a:t> Яна Алексеевна </a:t>
            </a:r>
            <a:r>
              <a:rPr lang="en-US" dirty="0" smtClean="0">
                <a:hlinkClick r:id="rId2"/>
              </a:rPr>
              <a:t>vtdk66@mail.ru</a:t>
            </a:r>
            <a:endParaRPr lang="en-US" dirty="0" smtClean="0"/>
          </a:p>
          <a:p>
            <a:r>
              <a:rPr lang="ru-RU" dirty="0" smtClean="0"/>
              <a:t>Руководитель волонтерского отряда </a:t>
            </a:r>
            <a:r>
              <a:rPr lang="ru-RU" dirty="0" err="1" smtClean="0"/>
              <a:t>Незнахина</a:t>
            </a:r>
            <a:r>
              <a:rPr lang="ru-RU" dirty="0" smtClean="0"/>
              <a:t> Валентина Евгеньевна </a:t>
            </a:r>
            <a:r>
              <a:rPr lang="en-US" dirty="0" smtClean="0">
                <a:hlinkClick r:id="rId3"/>
              </a:rPr>
              <a:t>v.turushkinaaa@mail.ru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Основная деятельность «</a:t>
            </a:r>
            <a:r>
              <a:rPr lang="ru-RU" dirty="0" err="1" smtClean="0"/>
              <a:t>Добротворцев</a:t>
            </a:r>
            <a:r>
              <a:rPr lang="ru-RU" dirty="0" smtClean="0"/>
              <a:t>» – помощь в организации и проведении массовых мероприятий в ГДК Верхнего Тагила.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Давайте познакомимся поближе!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13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3080" y="471054"/>
            <a:ext cx="8596668" cy="1320800"/>
          </a:xfrm>
        </p:spPr>
        <p:txBody>
          <a:bodyPr/>
          <a:lstStyle/>
          <a:p>
            <a:r>
              <a:rPr lang="ru-RU" dirty="0" smtClean="0"/>
              <a:t>Мы - Танцы, массовые игры и вынос реквизита на детских мероприятиях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59" y="1930401"/>
            <a:ext cx="4863468" cy="32410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236" y="3380508"/>
            <a:ext cx="4985654" cy="332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Театрализованные </a:t>
            </a:r>
            <a:r>
              <a:rPr lang="ru-RU" dirty="0" err="1" smtClean="0"/>
              <a:t>квесты</a:t>
            </a:r>
            <a:r>
              <a:rPr lang="ru-RU" dirty="0" smtClean="0"/>
              <a:t> от кинозала «Энергетик» при МАУК ГДК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67" y="1930401"/>
            <a:ext cx="4378560" cy="29179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079" y="2676547"/>
            <a:ext cx="5526193" cy="368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67211" cy="1320800"/>
          </a:xfrm>
        </p:spPr>
        <p:txBody>
          <a:bodyPr/>
          <a:lstStyle/>
          <a:p>
            <a:r>
              <a:rPr lang="ru-RU" dirty="0" smtClean="0"/>
              <a:t>Мы - «Ожившие фотозоны» на встрече гостей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64" y="1731818"/>
            <a:ext cx="3203816" cy="213504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235" y="3477491"/>
            <a:ext cx="2142836" cy="32142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4" y="4102858"/>
            <a:ext cx="3475510" cy="231610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74" y="1625204"/>
            <a:ext cx="4695930" cy="340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2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- Участвуем в различных ДОБРЫХ акциях. «10000 добрых дел», шили сумки-</a:t>
            </a:r>
            <a:r>
              <a:rPr lang="ru-RU" dirty="0" err="1" smtClean="0"/>
              <a:t>шоперы</a:t>
            </a:r>
            <a:r>
              <a:rPr lang="ru-RU" dirty="0" smtClean="0"/>
              <a:t>, рисовали и создавали броши для людей с ОВЗ ГАУ КЦСОН «Изумруд»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23" y="2784764"/>
            <a:ext cx="5386759" cy="3589770"/>
          </a:xfrm>
        </p:spPr>
      </p:pic>
    </p:spTree>
    <p:extLst>
      <p:ext uri="{BB962C8B-B14F-4D97-AF65-F5344CB8AC3E}">
        <p14:creationId xmlns:p14="http://schemas.microsoft.com/office/powerpoint/2010/main" val="26243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Мы - Участвуем в открытии важных объектов для города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04" y="2160588"/>
            <a:ext cx="5824430" cy="3881437"/>
          </a:xfrm>
        </p:spPr>
      </p:pic>
    </p:spTree>
    <p:extLst>
      <p:ext uri="{BB962C8B-B14F-4D97-AF65-F5344CB8AC3E}">
        <p14:creationId xmlns:p14="http://schemas.microsoft.com/office/powerpoint/2010/main" val="268151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Мы - Проводим различные тренинги в санатории «Юбилейный» для детей и пенсионеров с ОВЗ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341418"/>
            <a:ext cx="5140970" cy="334038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79" y="2036618"/>
            <a:ext cx="5485333" cy="386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Мы - Аниматоры на «Лыжне России», ГТО и «Кроссе Нации»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592327"/>
            <a:ext cx="3621034" cy="24130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3325090"/>
            <a:ext cx="3422073" cy="3422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347" y="2433807"/>
            <a:ext cx="2958655" cy="394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7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</TotalTime>
  <Words>248</Words>
  <Application>Microsoft Office PowerPoint</Application>
  <PresentationFormat>Широкоэкранный</PresentationFormat>
  <Paragraphs>24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Аспект</vt:lpstr>
      <vt:lpstr>             Волонтерский отряд  «Добротворцы» при МАУК ГДК Верхний Тагил</vt:lpstr>
      <vt:lpstr>Презентация PowerPoint</vt:lpstr>
      <vt:lpstr>Мы - Танцы, массовые игры и вынос реквизита на детских мероприятиях</vt:lpstr>
      <vt:lpstr>Мы - Театрализованные квесты от кинозала «Энергетик» при МАУК ГДК</vt:lpstr>
      <vt:lpstr>Мы - «Ожившие фотозоны» на встрече гостей</vt:lpstr>
      <vt:lpstr>Мы - Участвуем в различных ДОБРЫХ акциях. «10000 добрых дел», шили сумки-шоперы, рисовали и создавали броши для людей с ОВЗ ГАУ КЦСОН «Изумруд»</vt:lpstr>
      <vt:lpstr>Мы - Участвуем в открытии важных объектов для города</vt:lpstr>
      <vt:lpstr>Мы - Проводим различные тренинги в санатории «Юбилейный» для детей и пенсионеров с ОВЗ</vt:lpstr>
      <vt:lpstr>Мы - Аниматоры на «Лыжне России», ГТО и «Кроссе Нации»</vt:lpstr>
      <vt:lpstr>Мы - Волонтеры на акциях «За трезвость», «Против курения», «За ЗОЖ», «Георгиевская ленточка» и тд</vt:lpstr>
      <vt:lpstr>Мы - Волонтеры игротек «Настольные игры»</vt:lpstr>
      <vt:lpstr>Мы - Волонтеры масштабных игр и различных форумов</vt:lpstr>
      <vt:lpstr>Мы - Волонтеры на кино-акциях и встречах</vt:lpstr>
      <vt:lpstr>Мы - Участники акции «Ледяной шар». Также помогаем следить за чистотой новогоднего городка и площади в преддверии 9 мая.</vt:lpstr>
      <vt:lpstr>Мы - Ведущие «Недели детской книги» в библиотеке им.Павленкова</vt:lpstr>
      <vt:lpstr>Мы - волонтеры голосования по комфортной городской среде. Верхний Тагил уже 2 года входит в список лидеров.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Волонтерский отряд  «Добротворцы» при МАУК ГДК Верхний Тагил</dc:title>
  <dc:creator>НЕЗНАХ</dc:creator>
  <cp:lastModifiedBy>НЕЗНАХ</cp:lastModifiedBy>
  <cp:revision>8</cp:revision>
  <dcterms:created xsi:type="dcterms:W3CDTF">2022-07-16T14:18:39Z</dcterms:created>
  <dcterms:modified xsi:type="dcterms:W3CDTF">2022-07-16T15:33:11Z</dcterms:modified>
</cp:coreProperties>
</file>