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59" r:id="rId6"/>
    <p:sldId id="262" r:id="rId7"/>
    <p:sldId id="260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1" y="-7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ganizator\Downloads\Волонтерский отряд _Добрые сердца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1556792"/>
            <a:ext cx="125941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2250"/>
            <a:ext cx="8645525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8965" y="996635"/>
            <a:ext cx="392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“Своих не бросаем” 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052" name="Picture 4" descr="https://sun9-25.userapi.com/impg/OrOKqejJ9yBFaiYA13NvORBXQTwPhpGQdXSUgA/a-fNYgjlwYI.jpg?size=1280x960&amp;quality=95&amp;sign=f820e8bfe9513bb28b5faf795a38a04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8" y="134753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9.userapi.com/impg/kIhFAbDtdSz3z3Ry6yNhkIEUcaHP1oHMRiDwFA/aL9FIlQKzD0.jpg?size=1280x960&amp;quality=95&amp;sign=8635eca85f0698e18eed0eb708f8628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41050"/>
            <a:ext cx="3967866" cy="29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.userapi.com/impg/n_69Q5OlF-I3JCMNVGKSe2gsj3ZldVkhuVA9GA/b7ddJGM1Gqs.jpg?size=1280x960&amp;quality=95&amp;sign=407f115fa0b5351879947b58a3321fb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0" y="3948083"/>
            <a:ext cx="2935751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49" y="400766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Акция по сбору гуманитарной помощи для СВО</a:t>
            </a:r>
          </a:p>
        </p:txBody>
      </p:sp>
    </p:spTree>
    <p:extLst>
      <p:ext uri="{BB962C8B-B14F-4D97-AF65-F5344CB8AC3E}">
        <p14:creationId xmlns:p14="http://schemas.microsoft.com/office/powerpoint/2010/main" val="2486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56.userapi.com/impg/udfJPwmLxrxCXi5tN-DrqG-rFR__N3-IHIaaQw/2jRwXoWQDGU.jpg?size=890x505&amp;quality=96&amp;sign=eefeda40d5965bb83a8ca0c3be1769f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772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ganizator\Downloads\Волонтерский отряд _Добрые сердца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5" y="-28211"/>
            <a:ext cx="9162705" cy="23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420888"/>
            <a:ext cx="2978180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Добровольность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3243" y="3511408"/>
            <a:ext cx="2978180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Безвозмездность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51137" y="2424511"/>
            <a:ext cx="2978180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Уважение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1682" y="3495034"/>
            <a:ext cx="2978180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Равенство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0321" y="4733499"/>
            <a:ext cx="2978180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Monotype Corsiva" pitchFamily="66" charset="0"/>
              </a:rPr>
              <a:t>Ответвенность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0848" y="5877272"/>
            <a:ext cx="3197335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Самосовершенствование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1137" y="4719900"/>
            <a:ext cx="2978180" cy="7920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Нравственность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3660" y="161373"/>
            <a:ext cx="8640960" cy="64087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400" y="161373"/>
            <a:ext cx="7699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Собрание совета «Шанс»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6" name="Picture 8" descr="https://sun9-44.userapi.com/impg/9QQBkid3n18EFJ4q64y2_9ACJF1tNLZ3uSwjWg/RY1wLBKipCk.jpg?size=1280x960&amp;quality=95&amp;sign=a08be1fae39f6f3e844522775f515a4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1"/>
          <a:stretch/>
        </p:blipFill>
        <p:spPr bwMode="auto">
          <a:xfrm>
            <a:off x="323527" y="1078057"/>
            <a:ext cx="8242973" cy="47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3660" y="161373"/>
            <a:ext cx="8640960" cy="64087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4519" y="21371"/>
            <a:ext cx="636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единого текста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s://sun9-79.userapi.com/impg/TTWVXmkWOdempCbwyYhX1XcITypilesRy4fsbA/SEVZJeQOs2s.jpg?size=1280x960&amp;quality=95&amp;sign=ef44218e0b3043f21c7d3e0b1dd7b31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9" y="10527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9.userapi.com/impg/M2tBaiZI6Mrg5RSKvm5kPDDkPTdYddsMeh-x3g/ZULYEiYNyVA.jpg?size=1280x960&amp;quality=95&amp;sign=d7cbec3c49ab9c5a88b7de368c1e29a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40" y="1052736"/>
            <a:ext cx="4080453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0.userapi.com/impg/hHueyMwHoRpBwsz1m648IbHV7xdRbyv0B8TCqA/ODDdkKSJtsk.jpg?size=1280x960&amp;quality=95&amp;sign=f4ecc7f5b6e22e10190d70b8cd92d5d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84" y="3645024"/>
            <a:ext cx="4540216" cy="34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640960" cy="64087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1117" y="548680"/>
            <a:ext cx="7460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Северный морской путь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s://sun9-68.userapi.com/impg/p6L_dvYYH7YjLjTFulIjD1ukVN6ZkEwrY92wMw/tomBQQtHcEI.jpg?size=1080x810&amp;quality=95&amp;sign=4fa184aa957d702b77da77bb8087ef9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972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.userapi.com/impg/d3WRs1PDLCSlbvGlr40rmhsQeoY8ZU_QQ0lhyg/akX59bou65w.jpg?size=1080x911&amp;quality=95&amp;sign=a8ea93d4a8e1673b9cb2ee3f7d2ff5e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82" y="1456952"/>
            <a:ext cx="3620391" cy="3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4.userapi.com/impg/C-Fn2XVpa61xKs3h8FGVXFzedlwtGsc6Ibd7mw/GA7n9CKOQ9M.jpg?size=1080x861&amp;quality=95&amp;sign=cc14d9f102f3cec2cdf3b8f131227ca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91" y="3804583"/>
            <a:ext cx="3811181" cy="30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3660" y="161373"/>
            <a:ext cx="8640960" cy="64087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sun9-32.userapi.com/impg/_-88zT_eaAt9ou4Y34dbrkyhbRVJLy7jYMNLUA/toAphwV--Z0.jpg?size=1080x986&amp;quality=95&amp;sign=465337cd15d5a13bf7068b02d311082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43237"/>
            <a:ext cx="3096344" cy="28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8452" y="161373"/>
            <a:ext cx="5491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Добрая традиция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6249" b="16115"/>
          <a:stretch/>
        </p:blipFill>
        <p:spPr bwMode="auto">
          <a:xfrm>
            <a:off x="395536" y="1196752"/>
            <a:ext cx="4231399" cy="25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s://sun9-45.userapi.com/impg/RnjV4XPl2hIZ5KvKhImLvL0DE3pMRB32OptK6A/mAx9VcixArc.jpg?size=810x1080&amp;quality=95&amp;sign=8fa32c4224e8725bfbdf6acc3d27cbdf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8" r="1760" b="17657"/>
          <a:stretch/>
        </p:blipFill>
        <p:spPr bwMode="auto">
          <a:xfrm>
            <a:off x="4306584" y="3538724"/>
            <a:ext cx="4201074" cy="31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5.userapi.com/impg/XeSskRGa6ju6u22HarESN6lEhqAbrNYcTc56bg/SiodwoJtmMY.jpg?size=1080x810&amp;quality=95&amp;sign=1d33d10148f056cdc4f1e2537986821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0335"/>
            <a:ext cx="3480994" cy="26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3660" y="161373"/>
            <a:ext cx="8640960" cy="64087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sun9-15.userapi.com/impg/DTc-y0A1kUixPYODFo-92CHFVB3cRLQ_jpqlug/VUoscVhzLaQ.jpg?size=160x160&amp;quality=96&amp;sign=341819417c16c2c68c9f771ee471bb5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463630"/>
            <a:ext cx="31683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7.userapi.com/impg/QixxkrwlqL2qv88I4hGYEObXrTZCtWmXu6WPrA/gsuUDHpxGuU.jpg?size=700x941&amp;quality=96&amp;sign=9343cebf04df6f23a945f0678baf678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57250"/>
            <a:ext cx="337465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16.userapi.com/impg/aUM6r4_6iOaxm3sUPQZ2Lyg5uErWbjt8dKTZAw/je458EtNHF8.jpg?size=1280x821&amp;quality=96&amp;sign=ffe671c38e175bf338e78454ccc124e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6" y="3733824"/>
            <a:ext cx="4412306" cy="28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3660" y="161373"/>
            <a:ext cx="8640960" cy="64087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04455" y="171499"/>
            <a:ext cx="5735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Овощная ярмарка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https://sun9-3.userapi.com/impg/lJHjYeRTFxsnGcM3vEEeN26JQAO1qm9VQtKjfw/Nwk2NdmJfEE.jpg?size=1280x960&amp;quality=95&amp;sign=c3d350435754bc33b2b1c294f7af702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7" y="1111086"/>
            <a:ext cx="3775845" cy="28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7.userapi.com/impg/j5OJ6OACNakbyD4uBqxSKUjo1nykF319j6yIeg/hQq2KxGX_JY.jpg?size=810x1080&amp;quality=95&amp;sign=e2f2996adb3aa9a908df4b308688431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2187"/>
            <a:ext cx="3268260" cy="43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21.userapi.com/impg/CldNSFvbGD18RHJBqod3-TLfl2cvPG-F7THarQ/u0aqJ2c6emo.jpg?size=1280x960&amp;quality=95&amp;sign=30b90b3f5f36972d0e0af21f0b15679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0237"/>
            <a:ext cx="3575122" cy="26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2250"/>
            <a:ext cx="8645525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6176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День космонавтики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https://sun9-27.userapi.com/impg/rw_RpqHnhVrXxTDbTXPWVkCKcPsbpOzV3veoZQ/xhuEDeatimI.jpg?size=1080x810&amp;quality=95&amp;sign=4beac271aa0b9d0be1a6218278fdcfd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0" y="1412776"/>
            <a:ext cx="4277602" cy="32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4.userapi.com/impg/FXu4NHMyGO7x_lFqT1tmi5JTt2bGMF9mrEX4dA/TQGUdnWTwq8.jpg?size=1080x913&amp;quality=95&amp;sign=bb1401de6c07fe10b70ede391cbacef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7604"/>
            <a:ext cx="29812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.userapi.com/impg/UqweHAhDXkM41BKwm5Jpm3LSzIBwbdmmtB7djA/gM8V1kHhePE.jpg?size=811x1080&amp;quality=95&amp;sign=cd6371fb569ef8b1dff0eaf7716997e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16" y="1455443"/>
            <a:ext cx="2963990" cy="39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14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Организатор</dc:creator>
  <cp:lastModifiedBy>Организатор</cp:lastModifiedBy>
  <cp:revision>12</cp:revision>
  <dcterms:created xsi:type="dcterms:W3CDTF">2023-04-18T13:44:27Z</dcterms:created>
  <dcterms:modified xsi:type="dcterms:W3CDTF">2024-09-16T09:30:47Z</dcterms:modified>
</cp:coreProperties>
</file>