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73" r:id="rId5"/>
    <p:sldId id="259" r:id="rId6"/>
    <p:sldId id="274" r:id="rId7"/>
    <p:sldId id="268" r:id="rId8"/>
    <p:sldId id="260" r:id="rId9"/>
    <p:sldId id="267" r:id="rId10"/>
    <p:sldId id="271" r:id="rId11"/>
    <p:sldId id="262" r:id="rId12"/>
    <p:sldId id="270" r:id="rId13"/>
    <p:sldId id="269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2028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20B240-FD4B-4A56-A82C-127A959A8E1A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DCD020-D9F7-4C06-9013-3C2217BB92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90635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B240-FD4B-4A56-A82C-127A959A8E1A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D020-D9F7-4C06-9013-3C2217BB92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072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B240-FD4B-4A56-A82C-127A959A8E1A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D020-D9F7-4C06-9013-3C2217BB92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783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B240-FD4B-4A56-A82C-127A959A8E1A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D020-D9F7-4C06-9013-3C2217BB92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714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20B240-FD4B-4A56-A82C-127A959A8E1A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2DCD020-D9F7-4C06-9013-3C2217BB92E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4288554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B240-FD4B-4A56-A82C-127A959A8E1A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D020-D9F7-4C06-9013-3C2217BB92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656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B240-FD4B-4A56-A82C-127A959A8E1A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D020-D9F7-4C06-9013-3C2217BB92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513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B240-FD4B-4A56-A82C-127A959A8E1A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D020-D9F7-4C06-9013-3C2217BB92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899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B240-FD4B-4A56-A82C-127A959A8E1A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D020-D9F7-4C06-9013-3C2217BB92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719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520B240-FD4B-4A56-A82C-127A959A8E1A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2DCD020-D9F7-4C06-9013-3C2217BB92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33387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520B240-FD4B-4A56-A82C-127A959A8E1A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2DCD020-D9F7-4C06-9013-3C2217BB92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415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520B240-FD4B-4A56-A82C-127A959A8E1A}" type="datetimeFigureOut">
              <a:rPr lang="ru-RU" smtClean="0"/>
              <a:pPr/>
              <a:t>28.04.2020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2DCD020-D9F7-4C06-9013-3C2217BB92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95178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ciom.ru/index.php?id=236&amp;uid=984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522" y="1058669"/>
            <a:ext cx="10318418" cy="4394988"/>
          </a:xfrm>
        </p:spPr>
        <p:txBody>
          <a:bodyPr/>
          <a:lstStyle/>
          <a:p>
            <a:r>
              <a:rPr lang="ru-RU" dirty="0" smtClean="0"/>
              <a:t>Буккроссинг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МБОУ «Школа №15» </a:t>
            </a:r>
          </a:p>
          <a:p>
            <a:r>
              <a:rPr lang="ru-RU" dirty="0" smtClean="0"/>
              <a:t>г. Рязань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88228" y="1393622"/>
            <a:ext cx="7524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Социальный проект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94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проекта</a:t>
            </a:r>
            <a:br>
              <a:rPr lang="ru-RU" dirty="0" smtClean="0"/>
            </a:br>
            <a:r>
              <a:rPr lang="ru-RU" dirty="0" smtClean="0"/>
              <a:t>третий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1678" y="1965278"/>
            <a:ext cx="10178322" cy="4449169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Договор на установку книжной полки для Буккроссинга с какой-либо организацией, находящейся на Почтовой (Магазин, кафе или ТРЦ «Малина» ).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Организация полок для обмена книгами в данном учреждении.</a:t>
            </a:r>
          </a:p>
          <a:p>
            <a:pPr marL="0" indent="0">
              <a:buNone/>
            </a:pPr>
            <a:r>
              <a:rPr lang="ru-RU" i="1" dirty="0" smtClean="0"/>
              <a:t>Для реализации этого мероприятия необходимо приобрести подходящую  полку или стенд. 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На каждую подготовленную ранее книгу активистами будет лепиться стикер с пометкой «БУККРОССИНГ».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Заполнить полки первоначальным количеством книг.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Распечатать и повесить инструкцию, как пользоваться данной «библиотекой».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Один раз в две недели проводить подсчет книг и помечать стикерами принесенные книги;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Оценка результатов и подведение итогов проекта. Создание нового проекта по распространению Буккроссинга.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3598" y="1241946"/>
            <a:ext cx="10158760" cy="51501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/>
              <a:t>1 этап:</a:t>
            </a:r>
          </a:p>
          <a:p>
            <a:pPr marL="0" indent="0">
              <a:buNone/>
            </a:pPr>
            <a:r>
              <a:rPr lang="ru-RU" sz="3200" b="1" dirty="0" smtClean="0"/>
              <a:t>С 1 сентября по 1 ноября 2020 г.</a:t>
            </a:r>
          </a:p>
          <a:p>
            <a:pPr marL="0" indent="0">
              <a:buNone/>
            </a:pPr>
            <a:r>
              <a:rPr lang="ru-RU" sz="3200" b="1" dirty="0" smtClean="0"/>
              <a:t>2 этап:</a:t>
            </a:r>
          </a:p>
          <a:p>
            <a:pPr marL="0" indent="0">
              <a:buNone/>
            </a:pPr>
            <a:r>
              <a:rPr lang="ru-RU" sz="3200" b="1" dirty="0" smtClean="0"/>
              <a:t>С 1 февраля по 1 апреля 2021 г.</a:t>
            </a:r>
          </a:p>
          <a:p>
            <a:pPr marL="0" indent="0">
              <a:buNone/>
            </a:pPr>
            <a:r>
              <a:rPr lang="ru-RU" sz="3200" b="1" dirty="0" smtClean="0"/>
              <a:t>3 этап:</a:t>
            </a:r>
          </a:p>
          <a:p>
            <a:pPr marL="0" indent="0">
              <a:buNone/>
            </a:pPr>
            <a:r>
              <a:rPr lang="ru-RU" sz="3200" b="1" dirty="0" smtClean="0"/>
              <a:t>С 1 апреля по 1 июня 2021 г.</a:t>
            </a:r>
          </a:p>
          <a:p>
            <a:pPr marL="0" indent="0">
              <a:buNone/>
            </a:pP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В ходе проекта предусмотрена возможность  поменять местами сроки выполнения 2го и 3го этапов.</a:t>
            </a:r>
          </a:p>
          <a:p>
            <a:pPr marL="0" indent="0">
              <a:buNone/>
            </a:pPr>
            <a:endParaRPr lang="ru-RU" sz="3200" b="1" dirty="0"/>
          </a:p>
        </p:txBody>
      </p:sp>
      <p:sp>
        <p:nvSpPr>
          <p:cNvPr id="4" name="AutoShape 4" descr="ÐÐ°ÑÑÐ¸Ð½ÐºÐ¸ Ð¿Ð¾ Ð·Ð°Ð¿ÑÐ¾ÑÑ ÐºÐ½Ð¸Ð³Ð¸ Ð¸ ÑÐ°ÑÐ¸ÐºÐ¸ Ð¿Ð½Ð³"/>
          <p:cNvSpPr>
            <a:spLocks noChangeAspect="1" noChangeArrowheads="1"/>
          </p:cNvSpPr>
          <p:nvPr/>
        </p:nvSpPr>
        <p:spPr bwMode="auto">
          <a:xfrm>
            <a:off x="3612878" y="38221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6" descr="ÐÐ°ÑÑÐ¸Ð½ÐºÐ¸ Ð¿Ð¾ Ð·Ð°Ð¿ÑÐ¾ÑÑ ÐºÐ½Ð¸Ð³Ð¸ Ð¸ ÑÐ°ÑÐ¸ÐºÐ¸ Ð¿Ð½Ð³"/>
          <p:cNvSpPr>
            <a:spLocks noChangeAspect="1" noChangeArrowheads="1"/>
          </p:cNvSpPr>
          <p:nvPr/>
        </p:nvSpPr>
        <p:spPr bwMode="auto">
          <a:xfrm>
            <a:off x="4527278" y="8400795"/>
            <a:ext cx="1100560" cy="11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8" descr="ÐÐ°ÑÑÐ¸Ð½ÐºÐ¸ Ð¿Ð¾ Ð·Ð°Ð¿ÑÐ¾ÑÑ ÐºÐ½Ð¸Ð³Ð¸ Ð¸ ÑÐ°ÑÐ¸ÐºÐ¸ Ð¿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82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0280" y="371936"/>
            <a:ext cx="3381195" cy="338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ru-RU" dirty="0" smtClean="0"/>
              <a:t>СРОКИ выполнения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083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результатов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1678" y="1378424"/>
            <a:ext cx="6841444" cy="513155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Для оценки результатов первого этапа мы предполагаем посчитать количество принесенных учащимися книг. Через два месяца после начала акции, мы предполагаем провести анонимное анкетирование среди учащихся и родителей и узнать, сколько человек присоединилось к акции, сколько человек не знакомы с этой акцией, сколько человек пользовались нашей книжной полкой для обмена. Узнать полезна ли данная акция.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Для оценки второго этапа мы предполагаем раз в две недели пересчитывать книги на полках в течении двух месяцев. Все книги, выставляемые для обмена, будут помечаться стикерами «БУККРОССИНГ».  Т.о. мы увидим сколько книг принесли и сколько взяли с наших полок. </a:t>
            </a:r>
            <a:endParaRPr lang="ru-RU" dirty="0"/>
          </a:p>
        </p:txBody>
      </p:sp>
      <p:pic>
        <p:nvPicPr>
          <p:cNvPr id="1026" name="Picture 2" descr="C:\Users\СЕМЁН\Desktop\0b80d6edaa3b3f190375776cc1f91d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2304" y="1203369"/>
            <a:ext cx="3437293" cy="42779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информации о нас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8161" y="1187355"/>
            <a:ext cx="6455391" cy="534992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Мы – учащиеся 10 класса МБОУ «ШКОЛА №15» г. Рязани, активисты и волонтеры. Мы любим читать, сами участвуем в акции Буккроссинг. Мы заинтересованы в том, чтобы жить в грамотном и разностороннем обществе. Ведь, читая книги, люди развиваются. Своей волонтёрской деятельностью мы стараемся делать нашу школу, город и окружающих нас людей лучше, поэтому надеемся, что очередной наш проект успешно реализуется.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Кураторы проекта:</a:t>
            </a:r>
          </a:p>
          <a:p>
            <a:pPr>
              <a:buNone/>
            </a:pPr>
            <a:r>
              <a:rPr lang="ru-RU" dirty="0" smtClean="0"/>
              <a:t>Классный руководитель нашего класса, учитель информатики и математики Зотова М.А.</a:t>
            </a:r>
          </a:p>
          <a:p>
            <a:pPr>
              <a:buNone/>
            </a:pPr>
            <a:r>
              <a:rPr lang="ru-RU" dirty="0" smtClean="0"/>
              <a:t>Педагог-психолог, куратор  школьного волонтерского отряда «Доброе сердце» Юрина А.Д.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401" y="2053901"/>
            <a:ext cx="4253932" cy="3190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опыт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4471" y="1555845"/>
            <a:ext cx="4898783" cy="4476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У нашей команды уже есть опыт в организации Буккроссинга в одном из домов.</a:t>
            </a:r>
          </a:p>
          <a:p>
            <a:pPr marL="0" indent="0">
              <a:buNone/>
            </a:pPr>
            <a:r>
              <a:rPr lang="ru-RU" sz="2400" dirty="0" smtClean="0"/>
              <a:t>Мы заполнили пустую полку, которая висела в подъезде одного члена нашей команды, соседи поддержали идею, и теперь они обмениваются между собой книгами.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67" t="20887" r="4957" b="15822"/>
          <a:stretch/>
        </p:blipFill>
        <p:spPr>
          <a:xfrm>
            <a:off x="6662442" y="2033515"/>
            <a:ext cx="4679368" cy="25805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31477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1678" y="1665027"/>
            <a:ext cx="10198794" cy="50316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По данным  Всероссийского центра изучения общественного мнения (ВЦИОМ) за два года среднее число прочитанных за последние три месяца книг среди читающих россиян снизилось с семи до пяти. </a:t>
            </a:r>
          </a:p>
          <a:p>
            <a:pPr>
              <a:buNone/>
            </a:pPr>
            <a:r>
              <a:rPr lang="ru-RU" dirty="0" smtClean="0"/>
              <a:t>Результаты были опубликованы на сайте ВЦИОМ 8 августа 2019 года. (</a:t>
            </a:r>
            <a:r>
              <a:rPr lang="en-US" dirty="0" smtClean="0">
                <a:hlinkClick r:id="rId2"/>
              </a:rPr>
              <a:t>https://wciom.ru/index.php?id=236&amp;uid=9841</a:t>
            </a:r>
            <a:r>
              <a:rPr lang="ru-RU" dirty="0" smtClean="0"/>
              <a:t>)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Книга – незаменимый помощник, друг и союзник. Книга – источник знаний и вдохновения. Один из лучших вариантов времяпровождения и способов отвлечься от суеты будних дней</a:t>
            </a:r>
            <a:r>
              <a:rPr lang="ru-RU" dirty="0" smtClean="0"/>
              <a:t>. </a:t>
            </a:r>
            <a:r>
              <a:rPr lang="ru-RU" dirty="0" smtClean="0"/>
              <a:t>Формирование собственного мировоззрения. Книги расширяют кругозор, развивают мышление, воображение, приучают рассуждать. Читая книги, анализируя ситуации вы придёте к своим собственным выводам, из которых позднее сложится ваше собственное мнение и взгляды на разнообразные ситуации</a:t>
            </a:r>
            <a:r>
              <a:rPr lang="ru-RU" dirty="0" smtClean="0"/>
              <a:t>. Книги вдохновляют и мотивируют!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При этом покупка книг – удовольствие не дешевое. </a:t>
            </a:r>
          </a:p>
          <a:p>
            <a:pPr>
              <a:buNone/>
            </a:pPr>
            <a:r>
              <a:rPr lang="ru-RU" dirty="0" smtClean="0"/>
              <a:t>В своем проекте мы предлагаем присоединиться к уже известному на весь мир направлению </a:t>
            </a:r>
            <a:r>
              <a:rPr lang="en-US" dirty="0" smtClean="0"/>
              <a:t>BOOKCROSSING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C:\Users\СЕМЁН\Desktop\68d2119b0071d7b21599b2e9ca8f6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2238" y="0"/>
            <a:ext cx="2682781" cy="15735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Буккроссинг – это…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9224" y="1165412"/>
            <a:ext cx="4652682" cy="535079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Буккроссинг – это необычная</a:t>
            </a:r>
            <a:r>
              <a:rPr lang="ru-RU" sz="2400" dirty="0">
                <a:solidFill>
                  <a:schemeClr val="tx1"/>
                </a:solidFill>
              </a:rPr>
              <a:t>, своеобразная библиотека, в которой нет никаких сотрудников, так как функции их выполняют обыкновенные любители </a:t>
            </a:r>
            <a:r>
              <a:rPr lang="ru-RU" sz="2400" dirty="0" smtClean="0">
                <a:solidFill>
                  <a:schemeClr val="tx1"/>
                </a:solidFill>
              </a:rPr>
              <a:t>чтения. </a:t>
            </a:r>
          </a:p>
          <a:p>
            <a:pPr marL="0" indent="0" algn="ctr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Обычно, местами Буккроссинга являются специально оборудованные площадки в общественных местах города, где любой человек может позаимствовать книгу на несколько дней или обменять её на любую другую.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ÐÐ°ÑÑÐ¸Ð½ÐºÐ¸ Ð¿Ð¾ Ð·Ð°Ð¿ÑÐ¾ÑÑ ÑÐ»Ð¸ÑÐ½Ð°Ñ Ð±Ð¸Ð±Ð»Ð¸Ð¾ÑÐµ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3055" y="1874517"/>
            <a:ext cx="5636945" cy="39446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934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Буккроссинг – это…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32860" y="1555845"/>
            <a:ext cx="5858807" cy="49131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Буккроссинг (bookcrossing) возник в 2001 году по инициативе специалиста по интернет-технологиям, американца Рона Хорнбэкера. </a:t>
            </a:r>
          </a:p>
          <a:p>
            <a:pPr marL="0" indent="0">
              <a:buNone/>
            </a:pPr>
            <a:r>
              <a:rPr lang="ru-RU" sz="2400" dirty="0" smtClean="0"/>
              <a:t>Движение из США переместилось в Европу и было тепло встречено в Италии, затем во Франции и по всей Европе, вплоть до Финляндии.</a:t>
            </a:r>
          </a:p>
          <a:p>
            <a:pPr marL="0" indent="0">
              <a:buNone/>
            </a:pPr>
            <a:r>
              <a:rPr lang="ru-RU" sz="2400" dirty="0" smtClean="0"/>
              <a:t> В общем же, сейчас по миру в системе распространения книг зарегистрировано более 2 миллионов участников и 10 миллионов книг.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1700" dirty="0" smtClean="0"/>
              <a:t>Информация с официально сайта российского движения </a:t>
            </a:r>
            <a:r>
              <a:rPr lang="en-US" sz="1700" dirty="0" smtClean="0"/>
              <a:t>Bookcrossing </a:t>
            </a:r>
            <a:r>
              <a:rPr lang="ru-RU" sz="1700" dirty="0" smtClean="0"/>
              <a:t> </a:t>
            </a:r>
            <a:r>
              <a:rPr lang="en-US" sz="1700" dirty="0" smtClean="0"/>
              <a:t>http://bookcrossing.ru/page/about</a:t>
            </a:r>
            <a:endParaRPr lang="ru-RU" sz="1700" dirty="0"/>
          </a:p>
        </p:txBody>
      </p:sp>
      <p:pic>
        <p:nvPicPr>
          <p:cNvPr id="2050" name="Picture 2" descr="C:\Users\СЕМЁН\Desktop\1559567483_bookcros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824" y="1678674"/>
            <a:ext cx="4642290" cy="41084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857" y="1390058"/>
            <a:ext cx="5529830" cy="449212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600" dirty="0" smtClean="0"/>
              <a:t>Привлечь внимание  жителей города Рязани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3600" dirty="0" smtClean="0"/>
              <a:t>к чтению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3600" dirty="0" smtClean="0"/>
              <a:t>через организацию бесплатного обмена книгами</a:t>
            </a:r>
            <a:r>
              <a:rPr lang="en-US" sz="3600" dirty="0" smtClean="0"/>
              <a:t> </a:t>
            </a:r>
            <a:endParaRPr lang="ru-RU" sz="3600" dirty="0" smtClean="0"/>
          </a:p>
          <a:p>
            <a:pPr algn="ctr">
              <a:lnSpc>
                <a:spcPct val="100000"/>
              </a:lnSpc>
              <a:buNone/>
            </a:pPr>
            <a:r>
              <a:rPr lang="ru-RU" sz="3600" dirty="0" smtClean="0"/>
              <a:t>(Буккроссинга)</a:t>
            </a:r>
            <a:endParaRPr lang="ru-RU" sz="3600" dirty="0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7" r="6801"/>
          <a:stretch/>
        </p:blipFill>
        <p:spPr bwMode="auto">
          <a:xfrm>
            <a:off x="6933322" y="1789359"/>
            <a:ext cx="4807131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95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1678" y="1555845"/>
            <a:ext cx="10539988" cy="4323747"/>
          </a:xfrm>
        </p:spPr>
        <p:txBody>
          <a:bodyPr/>
          <a:lstStyle/>
          <a:p>
            <a:r>
              <a:rPr lang="ru-RU" dirty="0" smtClean="0"/>
              <a:t>Изучение развития и опыта реализации Буккроссинга за рубежом и в России, в г. Рязани; </a:t>
            </a:r>
          </a:p>
          <a:p>
            <a:r>
              <a:rPr lang="ru-RU" dirty="0" smtClean="0"/>
              <a:t>Организация Буккроссинга в МБОУ «Школа №15» г. Рязани, создание интерактивной среды, обеспечивающей доступность и внимание к книге;</a:t>
            </a:r>
          </a:p>
          <a:p>
            <a:r>
              <a:rPr lang="ru-RU" dirty="0" smtClean="0"/>
              <a:t>Информирование учащихся школы и их родителей  об акции, вовлечение ученического, педагогического и родительского сообществ в процесс обмена книгами с помощью игровых технологий;</a:t>
            </a:r>
          </a:p>
          <a:p>
            <a:r>
              <a:rPr lang="ru-RU" dirty="0" smtClean="0"/>
              <a:t>Заполнение полок книгами и реализация акции;</a:t>
            </a:r>
          </a:p>
          <a:p>
            <a:r>
              <a:rPr lang="ru-RU" dirty="0" smtClean="0"/>
              <a:t>Организация 1-2х подобных «библиотек» в г. Рязани;</a:t>
            </a:r>
          </a:p>
          <a:p>
            <a:r>
              <a:rPr lang="ru-RU" dirty="0" smtClean="0"/>
              <a:t>Мониторинг востребованности данных «библиотек».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1678" y="1351129"/>
            <a:ext cx="10178322" cy="45284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Проект предполагается разделить на несколько этапов:</a:t>
            </a:r>
          </a:p>
          <a:p>
            <a:pPr marL="457200" indent="-457200">
              <a:buAutoNum type="arabicParenR"/>
            </a:pPr>
            <a:r>
              <a:rPr lang="ru-RU" dirty="0" smtClean="0"/>
              <a:t>Организация акции БУККРОССИНГ в МБОУ «Школа №15».</a:t>
            </a:r>
          </a:p>
          <a:p>
            <a:pPr marL="457200" indent="-457200">
              <a:buAutoNum type="arabicParenR"/>
            </a:pPr>
            <a:r>
              <a:rPr lang="ru-RU" dirty="0" smtClean="0"/>
              <a:t>Организация акции БУККРОССИНГ в одном из магазинов в районе площади Театральной г. Рязани.</a:t>
            </a:r>
          </a:p>
          <a:p>
            <a:pPr marL="457200" indent="-457200">
              <a:buAutoNum type="arabicParenR"/>
            </a:pPr>
            <a:r>
              <a:rPr lang="ru-RU" dirty="0" smtClean="0"/>
              <a:t>Организация акции БУККРОССИНГ на улице Почтовой. Эта улица – своеобразный культурный центр города, где проходит огромное количество культурно-массовых мероприятий. Полку с книгами можно организовать, например, в библиотеке, которая расположена на этой улице. Можно предложить варианты организации таких книжных полок в кафе на этой улице или в ТРЦ «Малина».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проекта</a:t>
            </a:r>
            <a:br>
              <a:rPr lang="ru-RU" dirty="0" smtClean="0"/>
            </a:br>
            <a:r>
              <a:rPr lang="ru-RU" dirty="0" smtClean="0"/>
              <a:t>Первый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69743"/>
            <a:ext cx="10178322" cy="4653887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/>
              <a:t>Изучение развития и опыта реализации Буккроссинга за рубежом и в России, в г. Рязани Изучение опыта реализации подобных проектов в г. Рязани.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Организация полок для обмена книгами в МБОУ «Школа №15». </a:t>
            </a:r>
          </a:p>
          <a:p>
            <a:pPr marL="0" indent="0">
              <a:buNone/>
            </a:pPr>
            <a:r>
              <a:rPr lang="ru-RU" sz="2400" i="1" dirty="0" smtClean="0"/>
              <a:t>Для реализации этого мероприятия необходимо приобрести подходящую  полку или стенд. 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Объявление в школе акции «Подари книгу». </a:t>
            </a:r>
          </a:p>
          <a:p>
            <a:pPr>
              <a:buNone/>
            </a:pPr>
            <a:r>
              <a:rPr lang="ru-RU" sz="2400" i="1" dirty="0" smtClean="0"/>
              <a:t>Акция предназначена для первоначального наполнения полок книгами для обмена.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На каждую книгу будет лепиться стикер с пометкой «БУККРОССИНГ».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Торжественное открытие и старт акции БУККРОССИНГ в школе.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Оценка результатов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СЕМЁН\Desktop\прочитал - оставь другом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4587" y="194339"/>
            <a:ext cx="2428022" cy="1618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63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проекта</a:t>
            </a:r>
            <a:br>
              <a:rPr lang="ru-RU" dirty="0" smtClean="0"/>
            </a:br>
            <a:r>
              <a:rPr lang="ru-RU" dirty="0" smtClean="0"/>
              <a:t>второй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1678" y="1897039"/>
            <a:ext cx="10178322" cy="454470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Договор на установку книжной полки для Буккроссинга с какой-либо организацией, находящейся в районе площади Театральной (Магазином или кафе).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Организация полок для обмена книгами в данном учреждении.</a:t>
            </a:r>
          </a:p>
          <a:p>
            <a:pPr marL="0" indent="0">
              <a:buNone/>
            </a:pPr>
            <a:r>
              <a:rPr lang="ru-RU" i="1" dirty="0" smtClean="0"/>
              <a:t>Для реализации этого мероприятия необходимо приобрести подходящую  полку или стенд. 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На каждую подготовленную ранее книгу активистами будет лепиться стикер с пометкой «БУККРОССИНГ».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Заполнить полки первоначальным количеством книг.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Распечатать и повесить инструкцию, как пользоваться данной «библиотекой».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Один раз в две недели проводить подсчет книг и помечать стикерами принесенные книги.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Оценка результатов.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536</TotalTime>
  <Words>1090</Words>
  <Application>Microsoft Office PowerPoint</Application>
  <PresentationFormat>Произвольный</PresentationFormat>
  <Paragraphs>85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Badge</vt:lpstr>
      <vt:lpstr>Буккроссинг</vt:lpstr>
      <vt:lpstr>Актуальность</vt:lpstr>
      <vt:lpstr>Буккроссинг – это…</vt:lpstr>
      <vt:lpstr>Буккроссинг – это…</vt:lpstr>
      <vt:lpstr>ЦелЬ проекта</vt:lpstr>
      <vt:lpstr>Задачи проекта</vt:lpstr>
      <vt:lpstr>Этапы проекта</vt:lpstr>
      <vt:lpstr>Мероприятия проекта Первый этап</vt:lpstr>
      <vt:lpstr>Мероприятия проекта второй этап</vt:lpstr>
      <vt:lpstr>Мероприятия проекта третий этап</vt:lpstr>
      <vt:lpstr>СРОКИ выполнения</vt:lpstr>
      <vt:lpstr>Оценка результатов</vt:lpstr>
      <vt:lpstr>Немного информации о нас</vt:lpstr>
      <vt:lpstr>Наш опыт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Буккроссинг</dc:title>
  <dc:creator>User</dc:creator>
  <cp:lastModifiedBy>СЕМЁН юрин</cp:lastModifiedBy>
  <cp:revision>54</cp:revision>
  <dcterms:created xsi:type="dcterms:W3CDTF">2019-09-23T08:03:02Z</dcterms:created>
  <dcterms:modified xsi:type="dcterms:W3CDTF">2020-04-28T11:36:40Z</dcterms:modified>
</cp:coreProperties>
</file>