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F2A6C-FCB6-4F42-B943-FC654792A357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CDC4D-5979-42DB-ABB2-A44DA72FD2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F2A6C-FCB6-4F42-B943-FC654792A357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CDC4D-5979-42DB-ABB2-A44DA72FD2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F2A6C-FCB6-4F42-B943-FC654792A357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CDC4D-5979-42DB-ABB2-A44DA72FD2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F2A6C-FCB6-4F42-B943-FC654792A357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CDC4D-5979-42DB-ABB2-A44DA72FD2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F2A6C-FCB6-4F42-B943-FC654792A357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0B5CDC4D-5979-42DB-ABB2-A44DA72FD2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F2A6C-FCB6-4F42-B943-FC654792A357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CDC4D-5979-42DB-ABB2-A44DA72FD2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F2A6C-FCB6-4F42-B943-FC654792A357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CDC4D-5979-42DB-ABB2-A44DA72FD2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F2A6C-FCB6-4F42-B943-FC654792A357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CDC4D-5979-42DB-ABB2-A44DA72FD2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F2A6C-FCB6-4F42-B943-FC654792A357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CDC4D-5979-42DB-ABB2-A44DA72FD2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F2A6C-FCB6-4F42-B943-FC654792A357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CDC4D-5979-42DB-ABB2-A44DA72FD2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F2A6C-FCB6-4F42-B943-FC654792A357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CDC4D-5979-42DB-ABB2-A44DA72FD2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52F2A6C-FCB6-4F42-B943-FC654792A357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B5CDC4D-5979-42DB-ABB2-A44DA72FD21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vk.com/feed?section=search&amp;q=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dirty="0" smtClean="0"/>
              <a:t>Акции «Ветеран живёт рядом», «Вам, любимые» , «Поздравь ветерана С Новым Годом!» (вручение юбилейных медалей «75 лет Победы в Великой Отечественной войне 1941-45 г.г»)</a:t>
            </a:r>
            <a:br>
              <a:rPr lang="ru-RU" sz="1800" dirty="0" smtClean="0"/>
            </a:br>
            <a:endParaRPr lang="ru-RU" sz="1800" dirty="0">
              <a:latin typeface="+mn-lt"/>
            </a:endParaRPr>
          </a:p>
        </p:txBody>
      </p:sp>
      <p:pic>
        <p:nvPicPr>
          <p:cNvPr id="3" name="Рисунок 2" descr="JxjLTsm7GV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268760"/>
            <a:ext cx="4248472" cy="3186354"/>
          </a:xfrm>
          <a:prstGeom prst="rect">
            <a:avLst/>
          </a:prstGeom>
        </p:spPr>
      </p:pic>
      <p:pic>
        <p:nvPicPr>
          <p:cNvPr id="4" name="Рисунок 3" descr="PWck3WMo2o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124744"/>
            <a:ext cx="3854428" cy="3384376"/>
          </a:xfrm>
          <a:prstGeom prst="rect">
            <a:avLst/>
          </a:prstGeom>
        </p:spPr>
      </p:pic>
      <p:pic>
        <p:nvPicPr>
          <p:cNvPr id="5" name="Рисунок 4" descr="CigjB6QpZK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3789040"/>
            <a:ext cx="4091947" cy="30689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Акция "Чистый памятник"</a:t>
            </a:r>
            <a:endParaRPr lang="ru-RU" dirty="0"/>
          </a:p>
        </p:txBody>
      </p:sp>
      <p:pic>
        <p:nvPicPr>
          <p:cNvPr id="3" name="Рисунок 2" descr="qoljwByMTo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1268760"/>
            <a:ext cx="3867894" cy="515719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Акция «Свеча памяти» </a:t>
            </a:r>
            <a:endParaRPr lang="ru-RU" dirty="0"/>
          </a:p>
        </p:txBody>
      </p:sp>
      <p:pic>
        <p:nvPicPr>
          <p:cNvPr id="3" name="Рисунок 2" descr="dhXuOStkv8Q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484784"/>
            <a:ext cx="4572000" cy="3429000"/>
          </a:xfrm>
          <a:prstGeom prst="rect">
            <a:avLst/>
          </a:prstGeom>
        </p:spPr>
      </p:pic>
      <p:pic>
        <p:nvPicPr>
          <p:cNvPr id="4" name="Рисунок 3" descr="V7ESOFelz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3140968"/>
            <a:ext cx="4608512" cy="345638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Акция «Нет – наркотикам!» </a:t>
            </a:r>
            <a:endParaRPr lang="ru-RU" dirty="0"/>
          </a:p>
        </p:txBody>
      </p:sp>
      <p:pic>
        <p:nvPicPr>
          <p:cNvPr id="3" name="Рисунок 2" descr="288k8KIeIW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196752"/>
            <a:ext cx="4668011" cy="3501008"/>
          </a:xfrm>
          <a:prstGeom prst="rect">
            <a:avLst/>
          </a:prstGeom>
        </p:spPr>
      </p:pic>
      <p:pic>
        <p:nvPicPr>
          <p:cNvPr id="4" name="Рисунок 3" descr="C2EvTvKFFc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1628800"/>
            <a:ext cx="3600400" cy="480053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Церемония награждения молодежного актива "Новое поколение" </a:t>
            </a:r>
            <a:endParaRPr lang="ru-RU" dirty="0"/>
          </a:p>
        </p:txBody>
      </p:sp>
      <p:pic>
        <p:nvPicPr>
          <p:cNvPr id="3" name="Рисунок 2" descr="jkG8wWEqRA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700808"/>
            <a:ext cx="2112409" cy="4581128"/>
          </a:xfrm>
          <a:prstGeom prst="rect">
            <a:avLst/>
          </a:prstGeom>
        </p:spPr>
      </p:pic>
      <p:pic>
        <p:nvPicPr>
          <p:cNvPr id="4" name="Рисунок 3" descr="mghalY4Swl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2060848"/>
            <a:ext cx="5231001" cy="36004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Акция «Безопасность»  </a:t>
            </a:r>
            <a:endParaRPr lang="ru-RU" dirty="0"/>
          </a:p>
        </p:txBody>
      </p:sp>
      <p:pic>
        <p:nvPicPr>
          <p:cNvPr id="3" name="Рисунок 2" descr="sPfmCLU-t1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484784"/>
            <a:ext cx="3624954" cy="3933056"/>
          </a:xfrm>
          <a:prstGeom prst="rect">
            <a:avLst/>
          </a:prstGeom>
        </p:spPr>
      </p:pic>
      <p:pic>
        <p:nvPicPr>
          <p:cNvPr id="4" name="Рисунок 3" descr="ZYOERir8v0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3068960"/>
            <a:ext cx="5281913" cy="321453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22314"/>
          </a:xfrm>
        </p:spPr>
        <p:txBody>
          <a:bodyPr>
            <a:normAutofit/>
          </a:bodyPr>
          <a:lstStyle/>
          <a:p>
            <a:r>
              <a:rPr lang="ru-RU" dirty="0" smtClean="0"/>
              <a:t>Помощь в организации Велопробега, который проводился в честь Дня физкультурника</a:t>
            </a:r>
            <a:endParaRPr lang="ru-RU" dirty="0"/>
          </a:p>
        </p:txBody>
      </p:sp>
      <p:pic>
        <p:nvPicPr>
          <p:cNvPr id="3" name="Рисунок 2" descr="C7QG9atZD3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3140968"/>
            <a:ext cx="6192688" cy="344952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/>
          </a:bodyPr>
          <a:lstStyle/>
          <a:p>
            <a:r>
              <a:rPr lang="ru-RU" dirty="0" smtClean="0"/>
              <a:t>«Акция – трезвость – норма жизни!» </a:t>
            </a:r>
            <a:endParaRPr lang="ru-RU" dirty="0"/>
          </a:p>
        </p:txBody>
      </p:sp>
      <p:pic>
        <p:nvPicPr>
          <p:cNvPr id="3" name="Рисунок 2" descr="1vrm6AcIEe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1988840"/>
            <a:ext cx="5376597" cy="403244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Акция «Я люблю Окуловку» </a:t>
            </a:r>
            <a:endParaRPr lang="ru-RU" dirty="0"/>
          </a:p>
        </p:txBody>
      </p:sp>
      <p:pic>
        <p:nvPicPr>
          <p:cNvPr id="3" name="Рисунок 2" descr="xd0kki6wB_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1484784"/>
            <a:ext cx="4797152" cy="479715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Акция </a:t>
            </a:r>
            <a:r>
              <a:rPr lang="ru-RU" dirty="0" smtClean="0"/>
              <a:t>"Рука помощи"</a:t>
            </a:r>
            <a:endParaRPr lang="ru-RU" dirty="0"/>
          </a:p>
        </p:txBody>
      </p:sp>
      <p:pic>
        <p:nvPicPr>
          <p:cNvPr id="3" name="Рисунок 2" descr="81Czz1yjP3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700808"/>
            <a:ext cx="3219822" cy="4293096"/>
          </a:xfrm>
          <a:prstGeom prst="rect">
            <a:avLst/>
          </a:prstGeom>
        </p:spPr>
      </p:pic>
      <p:pic>
        <p:nvPicPr>
          <p:cNvPr id="4" name="Рисунок 3" descr="RjnvQ2O1Xt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700808"/>
            <a:ext cx="3240360" cy="433010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 fontScale="90000"/>
          </a:bodyPr>
          <a:lstStyle/>
          <a:p>
            <a:r>
              <a:rPr lang="ru-RU" b="0" dirty="0" smtClean="0"/>
              <a:t>Всероссийская массовая лыжная гонка "Лыжня России -2019".</a:t>
            </a:r>
            <a:endParaRPr lang="ru-RU" dirty="0"/>
          </a:p>
        </p:txBody>
      </p:sp>
      <p:pic>
        <p:nvPicPr>
          <p:cNvPr id="3" name="Рисунок 2" descr="sxWClqWbyH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2060848"/>
            <a:ext cx="7884368" cy="392291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Акция "Блокадный хлеб"</a:t>
            </a:r>
            <a:endParaRPr lang="ru-RU" dirty="0"/>
          </a:p>
        </p:txBody>
      </p:sp>
      <p:pic>
        <p:nvPicPr>
          <p:cNvPr id="3" name="Рисунок 2" descr="CD8kWmyggT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3284984"/>
            <a:ext cx="4320480" cy="3240360"/>
          </a:xfrm>
          <a:prstGeom prst="rect">
            <a:avLst/>
          </a:prstGeom>
        </p:spPr>
      </p:pic>
      <p:pic>
        <p:nvPicPr>
          <p:cNvPr id="4" name="Рисунок 3" descr="syo89nwGL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1728" y="1484784"/>
            <a:ext cx="5112272" cy="340685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18258"/>
          </a:xfrm>
        </p:spPr>
        <p:txBody>
          <a:bodyPr>
            <a:normAutofit/>
          </a:bodyPr>
          <a:lstStyle/>
          <a:p>
            <a:r>
              <a:rPr lang="ru-RU" dirty="0" smtClean="0"/>
              <a:t>Мастер -класс совместно </a:t>
            </a:r>
            <a:r>
              <a:rPr lang="ru-RU" dirty="0" smtClean="0"/>
              <a:t>с ОГИБДД ОМВД России по </a:t>
            </a:r>
            <a:r>
              <a:rPr lang="ru-RU" dirty="0" err="1" smtClean="0"/>
              <a:t>Окуловскому</a:t>
            </a:r>
            <a:r>
              <a:rPr lang="ru-RU" dirty="0" smtClean="0"/>
              <a:t> району</a:t>
            </a:r>
            <a:endParaRPr lang="ru-RU" dirty="0"/>
          </a:p>
        </p:txBody>
      </p:sp>
      <p:pic>
        <p:nvPicPr>
          <p:cNvPr id="3" name="Рисунок 2" descr="QNQo3W_ubS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2492896"/>
            <a:ext cx="5544616" cy="415521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/>
          </a:bodyPr>
          <a:lstStyle/>
          <a:p>
            <a:r>
              <a:rPr lang="ru-RU" dirty="0" smtClean="0"/>
              <a:t>Торжественный концерт «Россия</a:t>
            </a:r>
            <a:r>
              <a:rPr lang="ru-RU" dirty="0" smtClean="0"/>
              <a:t> и Крым – Вместе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3" name="Рисунок 2" descr="6iR-266HHG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060848"/>
            <a:ext cx="8236261" cy="420821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Районная Акция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 smtClean="0"/>
              <a:t>«Будь </a:t>
            </a:r>
            <a:r>
              <a:rPr lang="ru-RU" dirty="0" smtClean="0"/>
              <a:t>здоров!»</a:t>
            </a:r>
            <a:endParaRPr lang="ru-RU" dirty="0"/>
          </a:p>
        </p:txBody>
      </p:sp>
      <p:pic>
        <p:nvPicPr>
          <p:cNvPr id="3" name="Рисунок 2" descr="WmNxXy6KR5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484784"/>
            <a:ext cx="6437741" cy="482453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Районная Акция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 smtClean="0"/>
              <a:t>«Бессмертный Полк»</a:t>
            </a:r>
            <a:endParaRPr lang="ru-RU" dirty="0"/>
          </a:p>
        </p:txBody>
      </p:sp>
      <p:pic>
        <p:nvPicPr>
          <p:cNvPr id="3" name="Рисунок 2" descr="kcSBRCrnHz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1700808"/>
            <a:ext cx="5820139" cy="436510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Районная Акция "Должен</a:t>
            </a:r>
            <a:r>
              <a:rPr lang="ru-RU" dirty="0" smtClean="0"/>
              <a:t> знать" </a:t>
            </a:r>
            <a:endParaRPr lang="ru-RU" dirty="0"/>
          </a:p>
        </p:txBody>
      </p:sp>
      <p:pic>
        <p:nvPicPr>
          <p:cNvPr id="3" name="Рисунок 2" descr="UHzo9vHiqf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844824"/>
            <a:ext cx="4320480" cy="3240360"/>
          </a:xfrm>
          <a:prstGeom prst="rect">
            <a:avLst/>
          </a:prstGeom>
        </p:spPr>
      </p:pic>
      <p:pic>
        <p:nvPicPr>
          <p:cNvPr id="4" name="Рисунок 3" descr="mEDi-rb990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3068960"/>
            <a:ext cx="4128458" cy="309634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Лесной </a:t>
            </a:r>
            <a:r>
              <a:rPr lang="ru-RU" dirty="0" err="1" smtClean="0"/>
              <a:t>полумарафон</a:t>
            </a:r>
            <a:r>
              <a:rPr lang="ru-RU" dirty="0" smtClean="0"/>
              <a:t> "Меж </a:t>
            </a:r>
            <a:r>
              <a:rPr lang="ru-RU" dirty="0" smtClean="0"/>
              <a:t>двух столиц</a:t>
            </a:r>
            <a:r>
              <a:rPr lang="ru-RU" dirty="0" smtClean="0"/>
              <a:t>" </a:t>
            </a:r>
            <a:endParaRPr lang="ru-RU" dirty="0"/>
          </a:p>
        </p:txBody>
      </p:sp>
      <p:pic>
        <p:nvPicPr>
          <p:cNvPr id="3" name="Рисунок 2" descr="RCSuGNhzvX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484784"/>
            <a:ext cx="3759882" cy="5013176"/>
          </a:xfrm>
          <a:prstGeom prst="rect">
            <a:avLst/>
          </a:prstGeom>
        </p:spPr>
      </p:pic>
      <p:pic>
        <p:nvPicPr>
          <p:cNvPr id="4" name="Рисунок 3" descr="xluZsRewSpQ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1772816"/>
            <a:ext cx="3600400" cy="480053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Акция </a:t>
            </a:r>
            <a:r>
              <a:rPr lang="ru-RU" dirty="0" smtClean="0"/>
              <a:t>"Нет курению</a:t>
            </a:r>
            <a:r>
              <a:rPr lang="ru-RU" dirty="0" smtClean="0"/>
              <a:t>!"</a:t>
            </a:r>
            <a:endParaRPr lang="ru-RU" dirty="0"/>
          </a:p>
        </p:txBody>
      </p:sp>
      <p:pic>
        <p:nvPicPr>
          <p:cNvPr id="3" name="Рисунок 2" descr="Ar-lgkswOl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8" y="2852936"/>
            <a:ext cx="4728525" cy="3546394"/>
          </a:xfrm>
          <a:prstGeom prst="rect">
            <a:avLst/>
          </a:prstGeom>
        </p:spPr>
      </p:pic>
      <p:pic>
        <p:nvPicPr>
          <p:cNvPr id="4" name="Рисунок 3" descr="R-RH3IDj6o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1340768"/>
            <a:ext cx="3331257" cy="444167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Акция «Я</a:t>
            </a:r>
            <a:r>
              <a:rPr lang="ru-RU" dirty="0" smtClean="0"/>
              <a:t> за чистый город</a:t>
            </a:r>
            <a:r>
              <a:rPr lang="ru-RU" dirty="0" smtClean="0"/>
              <a:t>!»</a:t>
            </a:r>
            <a:endParaRPr lang="ru-RU" dirty="0"/>
          </a:p>
        </p:txBody>
      </p:sp>
      <p:pic>
        <p:nvPicPr>
          <p:cNvPr id="3" name="Рисунок 2" descr="e--SjhYnyE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268760"/>
            <a:ext cx="4379979" cy="3284984"/>
          </a:xfrm>
          <a:prstGeom prst="rect">
            <a:avLst/>
          </a:prstGeom>
        </p:spPr>
      </p:pic>
      <p:pic>
        <p:nvPicPr>
          <p:cNvPr id="4" name="Рисунок 3" descr="EYPJP3WaDh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2924944"/>
            <a:ext cx="4860032" cy="364502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Районный конкурс </a:t>
            </a:r>
            <a:r>
              <a:rPr lang="ru-RU" dirty="0" smtClean="0"/>
              <a:t>агитбригад «За здоровый образ </a:t>
            </a:r>
            <a:r>
              <a:rPr lang="ru-RU" dirty="0" smtClean="0"/>
              <a:t>жизни!»</a:t>
            </a:r>
            <a:endParaRPr lang="ru-RU" dirty="0"/>
          </a:p>
        </p:txBody>
      </p:sp>
      <p:pic>
        <p:nvPicPr>
          <p:cNvPr id="3" name="Рисунок 2" descr="cjw5_qyyPP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1700808"/>
            <a:ext cx="5112568" cy="434427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Районный </a:t>
            </a:r>
            <a:r>
              <a:rPr lang="ru-RU" dirty="0" smtClean="0"/>
              <a:t>слёт - фестиваль волонтёрских </a:t>
            </a:r>
            <a:r>
              <a:rPr lang="ru-RU" dirty="0" smtClean="0"/>
              <a:t>объединений</a:t>
            </a:r>
            <a:br>
              <a:rPr lang="ru-RU" dirty="0" smtClean="0"/>
            </a:br>
            <a:r>
              <a:rPr lang="ru-RU" dirty="0" smtClean="0"/>
              <a:t> "Моя </a:t>
            </a:r>
            <a:r>
              <a:rPr lang="ru-RU" dirty="0" smtClean="0"/>
              <a:t>инициатива»</a:t>
            </a:r>
            <a:endParaRPr lang="ru-RU" dirty="0"/>
          </a:p>
        </p:txBody>
      </p:sp>
      <p:pic>
        <p:nvPicPr>
          <p:cNvPr id="3" name="Рисунок 2" descr="h0aUZ1GC8P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2276872"/>
            <a:ext cx="5688632" cy="426647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акция </a:t>
            </a:r>
            <a:r>
              <a:rPr lang="ru-RU" u="sng" dirty="0" smtClean="0">
                <a:hlinkClick r:id="rId2"/>
              </a:rPr>
              <a:t>#</a:t>
            </a:r>
            <a:r>
              <a:rPr lang="ru-RU" dirty="0" err="1" smtClean="0">
                <a:hlinkClick r:id="rId2"/>
              </a:rPr>
              <a:t>ЗояГерой</a:t>
            </a:r>
            <a:r>
              <a:rPr lang="ru-RU" dirty="0" err="1" smtClean="0"/>
              <a:t>#</a:t>
            </a:r>
            <a:r>
              <a:rPr lang="ru-RU" dirty="0" smtClean="0"/>
              <a:t>, </a:t>
            </a:r>
            <a:endParaRPr lang="ru-RU" dirty="0"/>
          </a:p>
        </p:txBody>
      </p:sp>
      <p:pic>
        <p:nvPicPr>
          <p:cNvPr id="3" name="Рисунок 2" descr="k1adUhjL3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700808"/>
            <a:ext cx="3912412" cy="4464496"/>
          </a:xfrm>
          <a:prstGeom prst="rect">
            <a:avLst/>
          </a:prstGeom>
        </p:spPr>
      </p:pic>
      <p:pic>
        <p:nvPicPr>
          <p:cNvPr id="4" name="Рисунок 3" descr="VO3SIW1wb7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1772816"/>
            <a:ext cx="2855117" cy="439248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sPoXhXMPO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340768"/>
            <a:ext cx="8316416" cy="433363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Личная книжка волонтера</a:t>
            </a:r>
            <a:endParaRPr lang="ru-RU" dirty="0"/>
          </a:p>
        </p:txBody>
      </p:sp>
      <p:pic>
        <p:nvPicPr>
          <p:cNvPr id="3" name="Рисунок 2" descr="zOTR-_b6xC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1556792"/>
            <a:ext cx="3468737" cy="483385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Творческая встреча «Пока поют солдаты, спокойно дети спят»</a:t>
            </a:r>
            <a:endParaRPr lang="ru-RU" dirty="0"/>
          </a:p>
        </p:txBody>
      </p:sp>
      <p:pic>
        <p:nvPicPr>
          <p:cNvPr id="3" name="Рисунок 2" descr="2BUE9PTAuj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2204864"/>
            <a:ext cx="5436096" cy="407707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Всероссийская акция "Письмо Победы"</a:t>
            </a:r>
            <a:endParaRPr lang="ru-RU" dirty="0"/>
          </a:p>
        </p:txBody>
      </p:sp>
      <p:pic>
        <p:nvPicPr>
          <p:cNvPr id="3" name="Рисунок 2" descr="vQWcm24DKv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556792"/>
            <a:ext cx="6336704" cy="475252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Акция «Повтори улыбку Гагарина»</a:t>
            </a:r>
            <a:endParaRPr lang="ru-RU" dirty="0"/>
          </a:p>
        </p:txBody>
      </p:sp>
      <p:pic>
        <p:nvPicPr>
          <p:cNvPr id="3" name="Рисунок 2" descr="SZUkKiiTI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556792"/>
            <a:ext cx="4739775" cy="3552056"/>
          </a:xfrm>
          <a:prstGeom prst="rect">
            <a:avLst/>
          </a:prstGeom>
        </p:spPr>
      </p:pic>
      <p:pic>
        <p:nvPicPr>
          <p:cNvPr id="4" name="Рисунок 3" descr="PqcV9rlmU5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1628800"/>
            <a:ext cx="2736304" cy="48605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Всероссийская акция "Георгиевская ленточка"</a:t>
            </a:r>
            <a:endParaRPr lang="ru-RU" dirty="0"/>
          </a:p>
        </p:txBody>
      </p:sp>
      <p:pic>
        <p:nvPicPr>
          <p:cNvPr id="3" name="Рисунок 2" descr="_4sxt5pHPb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556792"/>
            <a:ext cx="4739775" cy="3552056"/>
          </a:xfrm>
          <a:prstGeom prst="rect">
            <a:avLst/>
          </a:prstGeom>
        </p:spPr>
      </p:pic>
      <p:pic>
        <p:nvPicPr>
          <p:cNvPr id="4" name="Рисунок 3" descr="LO02x2-ZqM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1916832"/>
            <a:ext cx="3294366" cy="439248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Областные интернет - </a:t>
            </a:r>
            <a:r>
              <a:rPr lang="ru-RU" dirty="0" err="1" smtClean="0"/>
              <a:t>квесты</a:t>
            </a:r>
            <a:endParaRPr lang="ru-RU" dirty="0"/>
          </a:p>
        </p:txBody>
      </p:sp>
      <p:pic>
        <p:nvPicPr>
          <p:cNvPr id="3" name="Рисунок 2" descr="4fadmqW9zF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412776"/>
            <a:ext cx="4248472" cy="3006173"/>
          </a:xfrm>
          <a:prstGeom prst="rect">
            <a:avLst/>
          </a:prstGeom>
        </p:spPr>
      </p:pic>
      <p:pic>
        <p:nvPicPr>
          <p:cNvPr id="4" name="Рисунок 3" descr="WZIAw9wlv9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3356992"/>
            <a:ext cx="4384204" cy="309634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 smtClean="0"/>
              <a:t> Акция "Наш </a:t>
            </a:r>
            <a:r>
              <a:rPr lang="ru-RU" b="0" dirty="0" err="1" smtClean="0"/>
              <a:t>Триколор</a:t>
            </a:r>
            <a:r>
              <a:rPr lang="ru-RU" b="0" dirty="0" smtClean="0"/>
              <a:t>"</a:t>
            </a:r>
            <a:endParaRPr lang="ru-RU" dirty="0"/>
          </a:p>
        </p:txBody>
      </p:sp>
      <p:pic>
        <p:nvPicPr>
          <p:cNvPr id="4" name="Рисунок 3" descr="ZYnsg-r0rX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3429000"/>
            <a:ext cx="6927288" cy="3176811"/>
          </a:xfrm>
          <a:prstGeom prst="rect">
            <a:avLst/>
          </a:prstGeom>
        </p:spPr>
      </p:pic>
      <p:pic>
        <p:nvPicPr>
          <p:cNvPr id="5" name="Рисунок 4" descr="PGg__fyi_p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484784"/>
            <a:ext cx="3816424" cy="5088565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289</TotalTime>
  <Words>154</Words>
  <Application>Microsoft Office PowerPoint</Application>
  <PresentationFormat>Экран (4:3)</PresentationFormat>
  <Paragraphs>30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Апекс</vt:lpstr>
      <vt:lpstr>Акции «Ветеран живёт рядом», «Вам, любимые» , «Поздравь ветерана С Новым Годом!» (вручение юбилейных медалей «75 лет Победы в Великой Отечественной войне 1941-45 г.г») </vt:lpstr>
      <vt:lpstr>Акция "Блокадный хлеб"</vt:lpstr>
      <vt:lpstr>акция #ЗояГерой#, </vt:lpstr>
      <vt:lpstr>Творческая встреча «Пока поют солдаты, спокойно дети спят»</vt:lpstr>
      <vt:lpstr>Всероссийская акция "Письмо Победы"</vt:lpstr>
      <vt:lpstr>Акция «Повтори улыбку Гагарина»</vt:lpstr>
      <vt:lpstr>Всероссийская акция "Георгиевская ленточка"</vt:lpstr>
      <vt:lpstr>Областные интернет - квесты</vt:lpstr>
      <vt:lpstr> Акция "Наш Триколор"</vt:lpstr>
      <vt:lpstr>Акция "Чистый памятник"</vt:lpstr>
      <vt:lpstr>Акция «Свеча памяти» </vt:lpstr>
      <vt:lpstr>Акция «Нет – наркотикам!» </vt:lpstr>
      <vt:lpstr>Церемония награждения молодежного актива "Новое поколение" </vt:lpstr>
      <vt:lpstr>Акция «Безопасность»  </vt:lpstr>
      <vt:lpstr>Помощь в организации Велопробега, который проводился в честь Дня физкультурника</vt:lpstr>
      <vt:lpstr>«Акция – трезвость – норма жизни!» </vt:lpstr>
      <vt:lpstr>Акция «Я люблю Окуловку» </vt:lpstr>
      <vt:lpstr>Акция "Рука помощи"</vt:lpstr>
      <vt:lpstr>Всероссийская массовая лыжная гонка "Лыжня России -2019".</vt:lpstr>
      <vt:lpstr>Мастер -класс совместно с ОГИБДД ОМВД России по Окуловскому району</vt:lpstr>
      <vt:lpstr>Торжественный концерт «Россия и Крым – Вместе»</vt:lpstr>
      <vt:lpstr>Районная Акция  «Будь здоров!»</vt:lpstr>
      <vt:lpstr>Районная Акция  «Бессмертный Полк»</vt:lpstr>
      <vt:lpstr>Районная Акция "Должен знать" </vt:lpstr>
      <vt:lpstr>Лесной полумарафон "Меж двух столиц" </vt:lpstr>
      <vt:lpstr>Акция "Нет курению!"</vt:lpstr>
      <vt:lpstr>Акция «Я за чистый город!»</vt:lpstr>
      <vt:lpstr>Районный конкурс агитбригад «За здоровый образ жизни!»</vt:lpstr>
      <vt:lpstr>Районный слёт - фестиваль волонтёрских объединений  "Моя инициатива»</vt:lpstr>
      <vt:lpstr>Слайд 30</vt:lpstr>
      <vt:lpstr>Личная книжка волонтера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Акции «Ветеран живёт рядом», «Вам, любимые» , «Поздравь ветерана С Новым Годом!» (вручение юбилейных медалей «75 лет Победы в Великой Отечественной войне 1941-45 г.г»)</dc:title>
  <dc:creator>Packard Bell</dc:creator>
  <cp:lastModifiedBy>Packard Bell</cp:lastModifiedBy>
  <cp:revision>28</cp:revision>
  <dcterms:created xsi:type="dcterms:W3CDTF">2020-11-17T09:43:39Z</dcterms:created>
  <dcterms:modified xsi:type="dcterms:W3CDTF">2020-11-18T08:56:16Z</dcterms:modified>
</cp:coreProperties>
</file>