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</p:sldMasterIdLst>
  <p:notesMasterIdLst>
    <p:notesMasterId r:id="rId9"/>
  </p:notesMasterIdLst>
  <p:sldIdLst>
    <p:sldId id="256" r:id="rId2"/>
    <p:sldId id="270" r:id="rId3"/>
    <p:sldId id="315" r:id="rId4"/>
    <p:sldId id="318" r:id="rId5"/>
    <p:sldId id="316" r:id="rId6"/>
    <p:sldId id="278" r:id="rId7"/>
    <p:sldId id="319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992B60-8F25-4264-B8FB-F5EF9293184A}">
  <a:tblStyle styleId="{F2992B60-8F25-4264-B8FB-F5EF929318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1DBA2CF-D5F4-4EF0-BD49-54CC4CABEB2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528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3" name="Google Shape;1793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52450" y="1228675"/>
            <a:ext cx="7580400" cy="24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20550" y="3987000"/>
            <a:ext cx="4302900" cy="411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1342225">
            <a:off x="5866030" y="3678272"/>
            <a:ext cx="4070067" cy="2314022"/>
          </a:xfrm>
          <a:custGeom>
            <a:avLst/>
            <a:gdLst/>
            <a:ahLst/>
            <a:cxnLst/>
            <a:rect l="l" t="t" r="r" b="b"/>
            <a:pathLst>
              <a:path w="14845" h="8440" extrusionOk="0">
                <a:moveTo>
                  <a:pt x="9033" y="0"/>
                </a:moveTo>
                <a:cubicBezTo>
                  <a:pt x="8350" y="0"/>
                  <a:pt x="7742" y="378"/>
                  <a:pt x="7324" y="877"/>
                </a:cubicBezTo>
                <a:lnTo>
                  <a:pt x="7324" y="877"/>
                </a:lnTo>
                <a:cubicBezTo>
                  <a:pt x="7043" y="646"/>
                  <a:pt x="6675" y="438"/>
                  <a:pt x="6204" y="279"/>
                </a:cubicBezTo>
                <a:cubicBezTo>
                  <a:pt x="5807" y="146"/>
                  <a:pt x="5473" y="89"/>
                  <a:pt x="5192" y="89"/>
                </a:cubicBezTo>
                <a:cubicBezTo>
                  <a:pt x="3455" y="89"/>
                  <a:pt x="3745" y="2281"/>
                  <a:pt x="3745" y="2281"/>
                </a:cubicBezTo>
                <a:cubicBezTo>
                  <a:pt x="3564" y="2170"/>
                  <a:pt x="3370" y="2119"/>
                  <a:pt x="3171" y="2119"/>
                </a:cubicBezTo>
                <a:cubicBezTo>
                  <a:pt x="1698" y="2119"/>
                  <a:pt x="0" y="4900"/>
                  <a:pt x="1917" y="6328"/>
                </a:cubicBezTo>
                <a:cubicBezTo>
                  <a:pt x="2519" y="6781"/>
                  <a:pt x="3092" y="6989"/>
                  <a:pt x="3583" y="7022"/>
                </a:cubicBezTo>
                <a:lnTo>
                  <a:pt x="3583" y="7022"/>
                </a:lnTo>
                <a:cubicBezTo>
                  <a:pt x="3744" y="7769"/>
                  <a:pt x="4270" y="8418"/>
                  <a:pt x="5399" y="8438"/>
                </a:cubicBezTo>
                <a:cubicBezTo>
                  <a:pt x="5447" y="8439"/>
                  <a:pt x="5496" y="8439"/>
                  <a:pt x="5544" y="8439"/>
                </a:cubicBezTo>
                <a:cubicBezTo>
                  <a:pt x="7076" y="8439"/>
                  <a:pt x="8104" y="8089"/>
                  <a:pt x="8685" y="7564"/>
                </a:cubicBezTo>
                <a:lnTo>
                  <a:pt x="8685" y="7564"/>
                </a:lnTo>
                <a:cubicBezTo>
                  <a:pt x="8807" y="7731"/>
                  <a:pt x="8961" y="7894"/>
                  <a:pt x="9152" y="8047"/>
                </a:cubicBezTo>
                <a:cubicBezTo>
                  <a:pt x="9410" y="8255"/>
                  <a:pt x="9724" y="8347"/>
                  <a:pt x="10066" y="8347"/>
                </a:cubicBezTo>
                <a:cubicBezTo>
                  <a:pt x="12013" y="8347"/>
                  <a:pt x="14844" y="5343"/>
                  <a:pt x="13188" y="3576"/>
                </a:cubicBezTo>
                <a:cubicBezTo>
                  <a:pt x="12725" y="3085"/>
                  <a:pt x="12233" y="2900"/>
                  <a:pt x="11772" y="2900"/>
                </a:cubicBezTo>
                <a:cubicBezTo>
                  <a:pt x="11725" y="2900"/>
                  <a:pt x="11678" y="2902"/>
                  <a:pt x="11631" y="2905"/>
                </a:cubicBezTo>
                <a:lnTo>
                  <a:pt x="11631" y="2905"/>
                </a:lnTo>
                <a:cubicBezTo>
                  <a:pt x="11657" y="2039"/>
                  <a:pt x="11231" y="1039"/>
                  <a:pt x="10163" y="356"/>
                </a:cubicBezTo>
                <a:cubicBezTo>
                  <a:pt x="9776" y="106"/>
                  <a:pt x="9394" y="0"/>
                  <a:pt x="90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773376" y="2917425"/>
            <a:ext cx="188400" cy="189336"/>
          </a:xfrm>
          <a:custGeom>
            <a:avLst/>
            <a:gdLst/>
            <a:ahLst/>
            <a:cxnLst/>
            <a:rect l="l" t="t" r="r" b="b"/>
            <a:pathLst>
              <a:path w="4428" h="4450" extrusionOk="0">
                <a:moveTo>
                  <a:pt x="2361" y="577"/>
                </a:moveTo>
                <a:cubicBezTo>
                  <a:pt x="2415" y="762"/>
                  <a:pt x="2480" y="1023"/>
                  <a:pt x="2524" y="1186"/>
                </a:cubicBezTo>
                <a:cubicBezTo>
                  <a:pt x="2633" y="1621"/>
                  <a:pt x="2665" y="1730"/>
                  <a:pt x="2709" y="1795"/>
                </a:cubicBezTo>
                <a:cubicBezTo>
                  <a:pt x="2763" y="1872"/>
                  <a:pt x="2850" y="1904"/>
                  <a:pt x="3285" y="2067"/>
                </a:cubicBezTo>
                <a:cubicBezTo>
                  <a:pt x="3438" y="2122"/>
                  <a:pt x="3677" y="2198"/>
                  <a:pt x="3840" y="2274"/>
                </a:cubicBezTo>
                <a:cubicBezTo>
                  <a:pt x="3601" y="2383"/>
                  <a:pt x="3198" y="2535"/>
                  <a:pt x="2850" y="2666"/>
                </a:cubicBezTo>
                <a:cubicBezTo>
                  <a:pt x="2796" y="2677"/>
                  <a:pt x="2752" y="2720"/>
                  <a:pt x="2731" y="2764"/>
                </a:cubicBezTo>
                <a:cubicBezTo>
                  <a:pt x="2557" y="3177"/>
                  <a:pt x="2339" y="3634"/>
                  <a:pt x="2198" y="3884"/>
                </a:cubicBezTo>
                <a:cubicBezTo>
                  <a:pt x="2100" y="3612"/>
                  <a:pt x="1958" y="3123"/>
                  <a:pt x="1849" y="2698"/>
                </a:cubicBezTo>
                <a:cubicBezTo>
                  <a:pt x="1839" y="2622"/>
                  <a:pt x="1773" y="2568"/>
                  <a:pt x="1697" y="2546"/>
                </a:cubicBezTo>
                <a:cubicBezTo>
                  <a:pt x="1284" y="2470"/>
                  <a:pt x="816" y="2372"/>
                  <a:pt x="555" y="2296"/>
                </a:cubicBezTo>
                <a:cubicBezTo>
                  <a:pt x="827" y="2144"/>
                  <a:pt x="1349" y="1904"/>
                  <a:pt x="1806" y="1719"/>
                </a:cubicBezTo>
                <a:cubicBezTo>
                  <a:pt x="1849" y="1708"/>
                  <a:pt x="1893" y="1665"/>
                  <a:pt x="1915" y="1610"/>
                </a:cubicBezTo>
                <a:cubicBezTo>
                  <a:pt x="2056" y="1241"/>
                  <a:pt x="2230" y="816"/>
                  <a:pt x="2361" y="577"/>
                </a:cubicBezTo>
                <a:close/>
                <a:moveTo>
                  <a:pt x="2404" y="0"/>
                </a:moveTo>
                <a:cubicBezTo>
                  <a:pt x="2285" y="0"/>
                  <a:pt x="2110" y="0"/>
                  <a:pt x="1577" y="1393"/>
                </a:cubicBezTo>
                <a:cubicBezTo>
                  <a:pt x="87" y="1991"/>
                  <a:pt x="33" y="2176"/>
                  <a:pt x="11" y="2263"/>
                </a:cubicBezTo>
                <a:cubicBezTo>
                  <a:pt x="0" y="2318"/>
                  <a:pt x="11" y="2415"/>
                  <a:pt x="54" y="2459"/>
                </a:cubicBezTo>
                <a:cubicBezTo>
                  <a:pt x="87" y="2513"/>
                  <a:pt x="207" y="2666"/>
                  <a:pt x="1501" y="2916"/>
                </a:cubicBezTo>
                <a:cubicBezTo>
                  <a:pt x="1882" y="4450"/>
                  <a:pt x="2023" y="4450"/>
                  <a:pt x="2165" y="4450"/>
                </a:cubicBezTo>
                <a:lnTo>
                  <a:pt x="2176" y="4450"/>
                </a:lnTo>
                <a:cubicBezTo>
                  <a:pt x="2295" y="4439"/>
                  <a:pt x="2437" y="4428"/>
                  <a:pt x="3057" y="3003"/>
                </a:cubicBezTo>
                <a:cubicBezTo>
                  <a:pt x="3449" y="2862"/>
                  <a:pt x="4177" y="2590"/>
                  <a:pt x="4341" y="2459"/>
                </a:cubicBezTo>
                <a:cubicBezTo>
                  <a:pt x="4384" y="2405"/>
                  <a:pt x="4428" y="2307"/>
                  <a:pt x="4406" y="2241"/>
                </a:cubicBezTo>
                <a:cubicBezTo>
                  <a:pt x="4373" y="2056"/>
                  <a:pt x="4177" y="1969"/>
                  <a:pt x="3416" y="1697"/>
                </a:cubicBezTo>
                <a:cubicBezTo>
                  <a:pt x="3275" y="1643"/>
                  <a:pt x="3100" y="1578"/>
                  <a:pt x="3024" y="1545"/>
                </a:cubicBezTo>
                <a:cubicBezTo>
                  <a:pt x="2992" y="1458"/>
                  <a:pt x="2948" y="1251"/>
                  <a:pt x="2905" y="1088"/>
                </a:cubicBezTo>
                <a:cubicBezTo>
                  <a:pt x="2774" y="555"/>
                  <a:pt x="2687" y="229"/>
                  <a:pt x="2589" y="98"/>
                </a:cubicBezTo>
                <a:cubicBezTo>
                  <a:pt x="2557" y="44"/>
                  <a:pt x="2469" y="0"/>
                  <a:pt x="2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978098" y="4763571"/>
            <a:ext cx="284106" cy="277985"/>
          </a:xfrm>
          <a:custGeom>
            <a:avLst/>
            <a:gdLst/>
            <a:ahLst/>
            <a:cxnLst/>
            <a:rect l="l" t="t" r="r" b="b"/>
            <a:pathLst>
              <a:path w="6626" h="6484" extrusionOk="0">
                <a:moveTo>
                  <a:pt x="3231" y="2165"/>
                </a:moveTo>
                <a:cubicBezTo>
                  <a:pt x="3732" y="2535"/>
                  <a:pt x="3982" y="2894"/>
                  <a:pt x="3960" y="3079"/>
                </a:cubicBezTo>
                <a:cubicBezTo>
                  <a:pt x="3960" y="3111"/>
                  <a:pt x="3960" y="3187"/>
                  <a:pt x="3808" y="3253"/>
                </a:cubicBezTo>
                <a:cubicBezTo>
                  <a:pt x="3732" y="3296"/>
                  <a:pt x="3667" y="3307"/>
                  <a:pt x="3612" y="3307"/>
                </a:cubicBezTo>
                <a:cubicBezTo>
                  <a:pt x="3569" y="3307"/>
                  <a:pt x="3492" y="3296"/>
                  <a:pt x="3416" y="3209"/>
                </a:cubicBezTo>
                <a:cubicBezTo>
                  <a:pt x="3264" y="3024"/>
                  <a:pt x="3188" y="2622"/>
                  <a:pt x="3231" y="2165"/>
                </a:cubicBezTo>
                <a:close/>
                <a:moveTo>
                  <a:pt x="4364" y="398"/>
                </a:moveTo>
                <a:cubicBezTo>
                  <a:pt x="4413" y="398"/>
                  <a:pt x="4463" y="403"/>
                  <a:pt x="4515" y="413"/>
                </a:cubicBezTo>
                <a:cubicBezTo>
                  <a:pt x="4863" y="490"/>
                  <a:pt x="5135" y="685"/>
                  <a:pt x="5320" y="1001"/>
                </a:cubicBezTo>
                <a:cubicBezTo>
                  <a:pt x="6060" y="2295"/>
                  <a:pt x="5320" y="5146"/>
                  <a:pt x="5070" y="5983"/>
                </a:cubicBezTo>
                <a:cubicBezTo>
                  <a:pt x="3188" y="4830"/>
                  <a:pt x="490" y="2785"/>
                  <a:pt x="631" y="1828"/>
                </a:cubicBezTo>
                <a:cubicBezTo>
                  <a:pt x="664" y="1632"/>
                  <a:pt x="762" y="1360"/>
                  <a:pt x="1262" y="1360"/>
                </a:cubicBezTo>
                <a:cubicBezTo>
                  <a:pt x="1687" y="1360"/>
                  <a:pt x="2285" y="1577"/>
                  <a:pt x="2851" y="1915"/>
                </a:cubicBezTo>
                <a:cubicBezTo>
                  <a:pt x="2785" y="2459"/>
                  <a:pt x="2818" y="3111"/>
                  <a:pt x="3123" y="3470"/>
                </a:cubicBezTo>
                <a:cubicBezTo>
                  <a:pt x="3250" y="3625"/>
                  <a:pt x="3419" y="3705"/>
                  <a:pt x="3610" y="3705"/>
                </a:cubicBezTo>
                <a:cubicBezTo>
                  <a:pt x="3727" y="3705"/>
                  <a:pt x="3853" y="3674"/>
                  <a:pt x="3982" y="3612"/>
                </a:cubicBezTo>
                <a:cubicBezTo>
                  <a:pt x="4276" y="3470"/>
                  <a:pt x="4352" y="3264"/>
                  <a:pt x="4363" y="3111"/>
                </a:cubicBezTo>
                <a:cubicBezTo>
                  <a:pt x="4395" y="2557"/>
                  <a:pt x="3656" y="1980"/>
                  <a:pt x="3286" y="1730"/>
                </a:cubicBezTo>
                <a:cubicBezTo>
                  <a:pt x="3436" y="1041"/>
                  <a:pt x="3814" y="398"/>
                  <a:pt x="4364" y="398"/>
                </a:cubicBezTo>
                <a:close/>
                <a:moveTo>
                  <a:pt x="4352" y="0"/>
                </a:moveTo>
                <a:cubicBezTo>
                  <a:pt x="3590" y="0"/>
                  <a:pt x="3133" y="762"/>
                  <a:pt x="2938" y="1501"/>
                </a:cubicBezTo>
                <a:cubicBezTo>
                  <a:pt x="2339" y="1164"/>
                  <a:pt x="1730" y="968"/>
                  <a:pt x="1262" y="968"/>
                </a:cubicBezTo>
                <a:cubicBezTo>
                  <a:pt x="686" y="968"/>
                  <a:pt x="327" y="1251"/>
                  <a:pt x="240" y="1773"/>
                </a:cubicBezTo>
                <a:cubicBezTo>
                  <a:pt x="0" y="3351"/>
                  <a:pt x="4559" y="6146"/>
                  <a:pt x="5081" y="6462"/>
                </a:cubicBezTo>
                <a:cubicBezTo>
                  <a:pt x="5113" y="6473"/>
                  <a:pt x="5146" y="6484"/>
                  <a:pt x="5179" y="6484"/>
                </a:cubicBezTo>
                <a:cubicBezTo>
                  <a:pt x="5200" y="6484"/>
                  <a:pt x="5233" y="6484"/>
                  <a:pt x="5255" y="6473"/>
                </a:cubicBezTo>
                <a:cubicBezTo>
                  <a:pt x="5309" y="6451"/>
                  <a:pt x="5353" y="6408"/>
                  <a:pt x="5374" y="6353"/>
                </a:cubicBezTo>
                <a:cubicBezTo>
                  <a:pt x="5418" y="6190"/>
                  <a:pt x="6626" y="2480"/>
                  <a:pt x="5657" y="805"/>
                </a:cubicBezTo>
                <a:cubicBezTo>
                  <a:pt x="5418" y="392"/>
                  <a:pt x="5059" y="131"/>
                  <a:pt x="4591" y="33"/>
                </a:cubicBezTo>
                <a:cubicBezTo>
                  <a:pt x="4515" y="11"/>
                  <a:pt x="4428" y="0"/>
                  <a:pt x="43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364375" y="350800"/>
            <a:ext cx="232298" cy="245348"/>
          </a:xfrm>
          <a:custGeom>
            <a:avLst/>
            <a:gdLst/>
            <a:ahLst/>
            <a:cxnLst/>
            <a:rect l="l" t="t" r="r" b="b"/>
            <a:pathLst>
              <a:path w="5810" h="6136" extrusionOk="0">
                <a:moveTo>
                  <a:pt x="4047" y="533"/>
                </a:moveTo>
                <a:cubicBezTo>
                  <a:pt x="4025" y="838"/>
                  <a:pt x="3971" y="1338"/>
                  <a:pt x="3884" y="2045"/>
                </a:cubicBezTo>
                <a:cubicBezTo>
                  <a:pt x="3601" y="1893"/>
                  <a:pt x="3285" y="1730"/>
                  <a:pt x="2948" y="1556"/>
                </a:cubicBezTo>
                <a:cubicBezTo>
                  <a:pt x="3503" y="1012"/>
                  <a:pt x="3851" y="696"/>
                  <a:pt x="4047" y="533"/>
                </a:cubicBezTo>
                <a:close/>
                <a:moveTo>
                  <a:pt x="903" y="1001"/>
                </a:moveTo>
                <a:lnTo>
                  <a:pt x="903" y="1001"/>
                </a:lnTo>
                <a:cubicBezTo>
                  <a:pt x="1186" y="1132"/>
                  <a:pt x="1697" y="1371"/>
                  <a:pt x="2285" y="1665"/>
                </a:cubicBezTo>
                <a:cubicBezTo>
                  <a:pt x="2024" y="1915"/>
                  <a:pt x="1773" y="2176"/>
                  <a:pt x="1523" y="2437"/>
                </a:cubicBezTo>
                <a:cubicBezTo>
                  <a:pt x="1088" y="1599"/>
                  <a:pt x="947" y="1186"/>
                  <a:pt x="903" y="1001"/>
                </a:cubicBezTo>
                <a:close/>
                <a:moveTo>
                  <a:pt x="4199" y="2665"/>
                </a:moveTo>
                <a:cubicBezTo>
                  <a:pt x="4950" y="3090"/>
                  <a:pt x="5244" y="3307"/>
                  <a:pt x="5352" y="3416"/>
                </a:cubicBezTo>
                <a:cubicBezTo>
                  <a:pt x="5167" y="3492"/>
                  <a:pt x="4743" y="3612"/>
                  <a:pt x="4047" y="3764"/>
                </a:cubicBezTo>
                <a:cubicBezTo>
                  <a:pt x="4101" y="3405"/>
                  <a:pt x="4156" y="3035"/>
                  <a:pt x="4199" y="2665"/>
                </a:cubicBezTo>
                <a:close/>
                <a:moveTo>
                  <a:pt x="2654" y="1850"/>
                </a:moveTo>
                <a:cubicBezTo>
                  <a:pt x="3090" y="2067"/>
                  <a:pt x="3481" y="2274"/>
                  <a:pt x="3829" y="2459"/>
                </a:cubicBezTo>
                <a:cubicBezTo>
                  <a:pt x="3775" y="2916"/>
                  <a:pt x="3699" y="3405"/>
                  <a:pt x="3634" y="3851"/>
                </a:cubicBezTo>
                <a:cubicBezTo>
                  <a:pt x="3231" y="3927"/>
                  <a:pt x="2818" y="4004"/>
                  <a:pt x="2426" y="4069"/>
                </a:cubicBezTo>
                <a:cubicBezTo>
                  <a:pt x="2154" y="3612"/>
                  <a:pt x="1926" y="3188"/>
                  <a:pt x="1719" y="2807"/>
                </a:cubicBezTo>
                <a:cubicBezTo>
                  <a:pt x="2024" y="2491"/>
                  <a:pt x="2339" y="2154"/>
                  <a:pt x="2654" y="1850"/>
                </a:cubicBezTo>
                <a:close/>
                <a:moveTo>
                  <a:pt x="1436" y="3112"/>
                </a:moveTo>
                <a:cubicBezTo>
                  <a:pt x="1599" y="3427"/>
                  <a:pt x="1795" y="3764"/>
                  <a:pt x="2002" y="4123"/>
                </a:cubicBezTo>
                <a:cubicBezTo>
                  <a:pt x="1469" y="4199"/>
                  <a:pt x="1023" y="4232"/>
                  <a:pt x="718" y="4232"/>
                </a:cubicBezTo>
                <a:cubicBezTo>
                  <a:pt x="609" y="4232"/>
                  <a:pt x="533" y="4232"/>
                  <a:pt x="468" y="4221"/>
                </a:cubicBezTo>
                <a:cubicBezTo>
                  <a:pt x="609" y="4036"/>
                  <a:pt x="914" y="3677"/>
                  <a:pt x="1436" y="3112"/>
                </a:cubicBezTo>
                <a:close/>
                <a:moveTo>
                  <a:pt x="3568" y="4265"/>
                </a:moveTo>
                <a:lnTo>
                  <a:pt x="3568" y="4265"/>
                </a:lnTo>
                <a:cubicBezTo>
                  <a:pt x="3460" y="4950"/>
                  <a:pt x="3372" y="5331"/>
                  <a:pt x="3318" y="5537"/>
                </a:cubicBezTo>
                <a:cubicBezTo>
                  <a:pt x="3144" y="5265"/>
                  <a:pt x="2905" y="4874"/>
                  <a:pt x="2644" y="4428"/>
                </a:cubicBezTo>
                <a:cubicBezTo>
                  <a:pt x="2948" y="4384"/>
                  <a:pt x="3264" y="4330"/>
                  <a:pt x="3568" y="4265"/>
                </a:cubicBezTo>
                <a:close/>
                <a:moveTo>
                  <a:pt x="4232" y="0"/>
                </a:moveTo>
                <a:cubicBezTo>
                  <a:pt x="4134" y="0"/>
                  <a:pt x="3960" y="0"/>
                  <a:pt x="2578" y="1371"/>
                </a:cubicBezTo>
                <a:cubicBezTo>
                  <a:pt x="1643" y="903"/>
                  <a:pt x="849" y="533"/>
                  <a:pt x="849" y="533"/>
                </a:cubicBezTo>
                <a:cubicBezTo>
                  <a:pt x="819" y="519"/>
                  <a:pt x="790" y="513"/>
                  <a:pt x="761" y="513"/>
                </a:cubicBezTo>
                <a:cubicBezTo>
                  <a:pt x="727" y="513"/>
                  <a:pt x="694" y="521"/>
                  <a:pt x="664" y="533"/>
                </a:cubicBezTo>
                <a:cubicBezTo>
                  <a:pt x="392" y="696"/>
                  <a:pt x="392" y="1121"/>
                  <a:pt x="1240" y="2742"/>
                </a:cubicBezTo>
                <a:cubicBezTo>
                  <a:pt x="805" y="3209"/>
                  <a:pt x="163" y="3917"/>
                  <a:pt x="44" y="4178"/>
                </a:cubicBezTo>
                <a:cubicBezTo>
                  <a:pt x="0" y="4265"/>
                  <a:pt x="0" y="4363"/>
                  <a:pt x="44" y="4439"/>
                </a:cubicBezTo>
                <a:cubicBezTo>
                  <a:pt x="131" y="4580"/>
                  <a:pt x="326" y="4635"/>
                  <a:pt x="718" y="4635"/>
                </a:cubicBezTo>
                <a:cubicBezTo>
                  <a:pt x="1153" y="4635"/>
                  <a:pt x="1752" y="4558"/>
                  <a:pt x="2219" y="4493"/>
                </a:cubicBezTo>
                <a:cubicBezTo>
                  <a:pt x="2622" y="5178"/>
                  <a:pt x="3003" y="5788"/>
                  <a:pt x="3144" y="6016"/>
                </a:cubicBezTo>
                <a:cubicBezTo>
                  <a:pt x="3198" y="6092"/>
                  <a:pt x="3264" y="6136"/>
                  <a:pt x="3351" y="6136"/>
                </a:cubicBezTo>
                <a:cubicBezTo>
                  <a:pt x="3536" y="6136"/>
                  <a:pt x="3666" y="6136"/>
                  <a:pt x="3982" y="4189"/>
                </a:cubicBezTo>
                <a:cubicBezTo>
                  <a:pt x="4689" y="4036"/>
                  <a:pt x="5505" y="3830"/>
                  <a:pt x="5711" y="3655"/>
                </a:cubicBezTo>
                <a:cubicBezTo>
                  <a:pt x="5777" y="3601"/>
                  <a:pt x="5809" y="3514"/>
                  <a:pt x="5798" y="3427"/>
                </a:cubicBezTo>
                <a:cubicBezTo>
                  <a:pt x="5788" y="3253"/>
                  <a:pt x="5646" y="3014"/>
                  <a:pt x="4254" y="2241"/>
                </a:cubicBezTo>
                <a:cubicBezTo>
                  <a:pt x="4352" y="1512"/>
                  <a:pt x="4471" y="381"/>
                  <a:pt x="4449" y="196"/>
                </a:cubicBezTo>
                <a:cubicBezTo>
                  <a:pt x="4439" y="98"/>
                  <a:pt x="4330" y="0"/>
                  <a:pt x="423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553226" y="2086695"/>
            <a:ext cx="232307" cy="250312"/>
          </a:xfrm>
          <a:custGeom>
            <a:avLst/>
            <a:gdLst/>
            <a:ahLst/>
            <a:cxnLst/>
            <a:rect l="l" t="t" r="r" b="b"/>
            <a:pathLst>
              <a:path w="6735" h="7257" extrusionOk="0">
                <a:moveTo>
                  <a:pt x="5168" y="1"/>
                </a:moveTo>
                <a:lnTo>
                  <a:pt x="2938" y="1393"/>
                </a:lnTo>
                <a:lnTo>
                  <a:pt x="926" y="393"/>
                </a:lnTo>
                <a:lnTo>
                  <a:pt x="926" y="393"/>
                </a:lnTo>
                <a:lnTo>
                  <a:pt x="1295" y="2829"/>
                </a:lnTo>
                <a:lnTo>
                  <a:pt x="1" y="4592"/>
                </a:lnTo>
                <a:lnTo>
                  <a:pt x="2351" y="4885"/>
                </a:lnTo>
                <a:lnTo>
                  <a:pt x="3406" y="7257"/>
                </a:lnTo>
                <a:lnTo>
                  <a:pt x="4516" y="4733"/>
                </a:lnTo>
                <a:lnTo>
                  <a:pt x="6735" y="4037"/>
                </a:lnTo>
                <a:lnTo>
                  <a:pt x="4679" y="2699"/>
                </a:lnTo>
                <a:lnTo>
                  <a:pt x="516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27326" y="769921"/>
            <a:ext cx="284099" cy="306118"/>
          </a:xfrm>
          <a:custGeom>
            <a:avLst/>
            <a:gdLst/>
            <a:ahLst/>
            <a:cxnLst/>
            <a:rect l="l" t="t" r="r" b="b"/>
            <a:pathLst>
              <a:path w="6735" h="7257" extrusionOk="0">
                <a:moveTo>
                  <a:pt x="5168" y="1"/>
                </a:moveTo>
                <a:lnTo>
                  <a:pt x="2938" y="1393"/>
                </a:lnTo>
                <a:lnTo>
                  <a:pt x="926" y="393"/>
                </a:lnTo>
                <a:lnTo>
                  <a:pt x="926" y="393"/>
                </a:lnTo>
                <a:lnTo>
                  <a:pt x="1295" y="2829"/>
                </a:lnTo>
                <a:lnTo>
                  <a:pt x="1" y="4592"/>
                </a:lnTo>
                <a:lnTo>
                  <a:pt x="2351" y="4885"/>
                </a:lnTo>
                <a:lnTo>
                  <a:pt x="3406" y="7257"/>
                </a:lnTo>
                <a:lnTo>
                  <a:pt x="4516" y="4733"/>
                </a:lnTo>
                <a:lnTo>
                  <a:pt x="6735" y="4037"/>
                </a:lnTo>
                <a:lnTo>
                  <a:pt x="4679" y="2699"/>
                </a:lnTo>
                <a:lnTo>
                  <a:pt x="51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1660787">
            <a:off x="280075" y="4559624"/>
            <a:ext cx="284099" cy="306118"/>
          </a:xfrm>
          <a:custGeom>
            <a:avLst/>
            <a:gdLst/>
            <a:ahLst/>
            <a:cxnLst/>
            <a:rect l="l" t="t" r="r" b="b"/>
            <a:pathLst>
              <a:path w="6735" h="7257" extrusionOk="0">
                <a:moveTo>
                  <a:pt x="5168" y="1"/>
                </a:moveTo>
                <a:lnTo>
                  <a:pt x="2938" y="1393"/>
                </a:lnTo>
                <a:lnTo>
                  <a:pt x="926" y="393"/>
                </a:lnTo>
                <a:lnTo>
                  <a:pt x="926" y="393"/>
                </a:lnTo>
                <a:lnTo>
                  <a:pt x="1295" y="2829"/>
                </a:lnTo>
                <a:lnTo>
                  <a:pt x="1" y="4592"/>
                </a:lnTo>
                <a:lnTo>
                  <a:pt x="2351" y="4885"/>
                </a:lnTo>
                <a:lnTo>
                  <a:pt x="3406" y="7257"/>
                </a:lnTo>
                <a:lnTo>
                  <a:pt x="4516" y="4733"/>
                </a:lnTo>
                <a:lnTo>
                  <a:pt x="6735" y="4037"/>
                </a:lnTo>
                <a:lnTo>
                  <a:pt x="4679" y="2699"/>
                </a:lnTo>
                <a:lnTo>
                  <a:pt x="51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-2561830" flipH="1">
            <a:off x="334110" y="2776708"/>
            <a:ext cx="514496" cy="1616278"/>
          </a:xfrm>
          <a:custGeom>
            <a:avLst/>
            <a:gdLst/>
            <a:ahLst/>
            <a:cxnLst/>
            <a:rect l="l" t="t" r="r" b="b"/>
            <a:pathLst>
              <a:path w="10641" h="33431" extrusionOk="0">
                <a:moveTo>
                  <a:pt x="7607" y="0"/>
                </a:moveTo>
                <a:cubicBezTo>
                  <a:pt x="7496" y="0"/>
                  <a:pt x="7409" y="84"/>
                  <a:pt x="7398" y="197"/>
                </a:cubicBezTo>
                <a:cubicBezTo>
                  <a:pt x="7377" y="306"/>
                  <a:pt x="7464" y="414"/>
                  <a:pt x="7583" y="425"/>
                </a:cubicBezTo>
                <a:cubicBezTo>
                  <a:pt x="8040" y="469"/>
                  <a:pt x="8323" y="610"/>
                  <a:pt x="8334" y="610"/>
                </a:cubicBezTo>
                <a:cubicBezTo>
                  <a:pt x="8356" y="621"/>
                  <a:pt x="8388" y="632"/>
                  <a:pt x="8421" y="632"/>
                </a:cubicBezTo>
                <a:cubicBezTo>
                  <a:pt x="8497" y="632"/>
                  <a:pt x="8573" y="588"/>
                  <a:pt x="8606" y="512"/>
                </a:cubicBezTo>
                <a:cubicBezTo>
                  <a:pt x="8660" y="404"/>
                  <a:pt x="8617" y="273"/>
                  <a:pt x="8508" y="229"/>
                </a:cubicBezTo>
                <a:cubicBezTo>
                  <a:pt x="8497" y="219"/>
                  <a:pt x="8160" y="55"/>
                  <a:pt x="7627" y="1"/>
                </a:cubicBezTo>
                <a:cubicBezTo>
                  <a:pt x="7620" y="0"/>
                  <a:pt x="7613" y="0"/>
                  <a:pt x="7607" y="0"/>
                </a:cubicBezTo>
                <a:close/>
                <a:moveTo>
                  <a:pt x="6756" y="22"/>
                </a:moveTo>
                <a:cubicBezTo>
                  <a:pt x="6749" y="22"/>
                  <a:pt x="6742" y="22"/>
                  <a:pt x="6735" y="23"/>
                </a:cubicBezTo>
                <a:cubicBezTo>
                  <a:pt x="6441" y="66"/>
                  <a:pt x="6147" y="142"/>
                  <a:pt x="5875" y="262"/>
                </a:cubicBezTo>
                <a:cubicBezTo>
                  <a:pt x="5767" y="306"/>
                  <a:pt x="5712" y="425"/>
                  <a:pt x="5756" y="534"/>
                </a:cubicBezTo>
                <a:cubicBezTo>
                  <a:pt x="5788" y="621"/>
                  <a:pt x="5865" y="665"/>
                  <a:pt x="5952" y="665"/>
                </a:cubicBezTo>
                <a:cubicBezTo>
                  <a:pt x="5973" y="665"/>
                  <a:pt x="6006" y="665"/>
                  <a:pt x="6028" y="654"/>
                </a:cubicBezTo>
                <a:cubicBezTo>
                  <a:pt x="6278" y="556"/>
                  <a:pt x="6539" y="480"/>
                  <a:pt x="6789" y="436"/>
                </a:cubicBezTo>
                <a:cubicBezTo>
                  <a:pt x="6909" y="425"/>
                  <a:pt x="6985" y="316"/>
                  <a:pt x="6974" y="197"/>
                </a:cubicBezTo>
                <a:cubicBezTo>
                  <a:pt x="6954" y="95"/>
                  <a:pt x="6857" y="22"/>
                  <a:pt x="6756" y="22"/>
                </a:cubicBezTo>
                <a:close/>
                <a:moveTo>
                  <a:pt x="5214" y="649"/>
                </a:moveTo>
                <a:cubicBezTo>
                  <a:pt x="5172" y="649"/>
                  <a:pt x="5130" y="661"/>
                  <a:pt x="5092" y="686"/>
                </a:cubicBezTo>
                <a:cubicBezTo>
                  <a:pt x="4853" y="839"/>
                  <a:pt x="4624" y="1024"/>
                  <a:pt x="4407" y="1241"/>
                </a:cubicBezTo>
                <a:cubicBezTo>
                  <a:pt x="4331" y="1317"/>
                  <a:pt x="4320" y="1448"/>
                  <a:pt x="4407" y="1535"/>
                </a:cubicBezTo>
                <a:cubicBezTo>
                  <a:pt x="4450" y="1578"/>
                  <a:pt x="4505" y="1600"/>
                  <a:pt x="4559" y="1600"/>
                </a:cubicBezTo>
                <a:cubicBezTo>
                  <a:pt x="4613" y="1600"/>
                  <a:pt x="4668" y="1578"/>
                  <a:pt x="4701" y="1546"/>
                </a:cubicBezTo>
                <a:cubicBezTo>
                  <a:pt x="4907" y="1350"/>
                  <a:pt x="5114" y="1176"/>
                  <a:pt x="5331" y="1034"/>
                </a:cubicBezTo>
                <a:cubicBezTo>
                  <a:pt x="5429" y="969"/>
                  <a:pt x="5451" y="839"/>
                  <a:pt x="5386" y="741"/>
                </a:cubicBezTo>
                <a:cubicBezTo>
                  <a:pt x="5346" y="680"/>
                  <a:pt x="5281" y="649"/>
                  <a:pt x="5214" y="649"/>
                </a:cubicBezTo>
                <a:close/>
                <a:moveTo>
                  <a:pt x="3996" y="1804"/>
                </a:moveTo>
                <a:cubicBezTo>
                  <a:pt x="3932" y="1804"/>
                  <a:pt x="3868" y="1832"/>
                  <a:pt x="3830" y="1883"/>
                </a:cubicBezTo>
                <a:cubicBezTo>
                  <a:pt x="3656" y="2101"/>
                  <a:pt x="3482" y="2340"/>
                  <a:pt x="3330" y="2590"/>
                </a:cubicBezTo>
                <a:cubicBezTo>
                  <a:pt x="3265" y="2688"/>
                  <a:pt x="3297" y="2819"/>
                  <a:pt x="3395" y="2884"/>
                </a:cubicBezTo>
                <a:cubicBezTo>
                  <a:pt x="3428" y="2906"/>
                  <a:pt x="3460" y="2916"/>
                  <a:pt x="3504" y="2916"/>
                </a:cubicBezTo>
                <a:cubicBezTo>
                  <a:pt x="3569" y="2916"/>
                  <a:pt x="3645" y="2884"/>
                  <a:pt x="3678" y="2819"/>
                </a:cubicBezTo>
                <a:cubicBezTo>
                  <a:pt x="3830" y="2579"/>
                  <a:pt x="3993" y="2351"/>
                  <a:pt x="4157" y="2144"/>
                </a:cubicBezTo>
                <a:cubicBezTo>
                  <a:pt x="4233" y="2057"/>
                  <a:pt x="4211" y="1927"/>
                  <a:pt x="4124" y="1850"/>
                </a:cubicBezTo>
                <a:cubicBezTo>
                  <a:pt x="4088" y="1819"/>
                  <a:pt x="4042" y="1804"/>
                  <a:pt x="3996" y="1804"/>
                </a:cubicBezTo>
                <a:close/>
                <a:moveTo>
                  <a:pt x="3110" y="3239"/>
                </a:moveTo>
                <a:cubicBezTo>
                  <a:pt x="3027" y="3239"/>
                  <a:pt x="2950" y="3288"/>
                  <a:pt x="2916" y="3363"/>
                </a:cubicBezTo>
                <a:cubicBezTo>
                  <a:pt x="2797" y="3645"/>
                  <a:pt x="2721" y="3939"/>
                  <a:pt x="2677" y="4233"/>
                </a:cubicBezTo>
                <a:cubicBezTo>
                  <a:pt x="2666" y="4342"/>
                  <a:pt x="2742" y="4450"/>
                  <a:pt x="2862" y="4472"/>
                </a:cubicBezTo>
                <a:lnTo>
                  <a:pt x="2884" y="4472"/>
                </a:lnTo>
                <a:cubicBezTo>
                  <a:pt x="2993" y="4472"/>
                  <a:pt x="3080" y="4396"/>
                  <a:pt x="3101" y="4287"/>
                </a:cubicBezTo>
                <a:cubicBezTo>
                  <a:pt x="3134" y="4026"/>
                  <a:pt x="3199" y="3776"/>
                  <a:pt x="3308" y="3526"/>
                </a:cubicBezTo>
                <a:cubicBezTo>
                  <a:pt x="3352" y="3417"/>
                  <a:pt x="3297" y="3297"/>
                  <a:pt x="3188" y="3254"/>
                </a:cubicBezTo>
                <a:cubicBezTo>
                  <a:pt x="3163" y="3243"/>
                  <a:pt x="3136" y="3239"/>
                  <a:pt x="3110" y="3239"/>
                </a:cubicBezTo>
                <a:close/>
                <a:moveTo>
                  <a:pt x="2851" y="4886"/>
                </a:moveTo>
                <a:cubicBezTo>
                  <a:pt x="2731" y="4907"/>
                  <a:pt x="2644" y="5005"/>
                  <a:pt x="2655" y="5125"/>
                </a:cubicBezTo>
                <a:cubicBezTo>
                  <a:pt x="2688" y="5408"/>
                  <a:pt x="2753" y="5701"/>
                  <a:pt x="2840" y="5984"/>
                </a:cubicBezTo>
                <a:cubicBezTo>
                  <a:pt x="2873" y="6082"/>
                  <a:pt x="2949" y="6137"/>
                  <a:pt x="3047" y="6137"/>
                </a:cubicBezTo>
                <a:cubicBezTo>
                  <a:pt x="3069" y="6137"/>
                  <a:pt x="3090" y="6137"/>
                  <a:pt x="3112" y="6126"/>
                </a:cubicBezTo>
                <a:cubicBezTo>
                  <a:pt x="3221" y="6093"/>
                  <a:pt x="3275" y="5973"/>
                  <a:pt x="3243" y="5865"/>
                </a:cubicBezTo>
                <a:cubicBezTo>
                  <a:pt x="3156" y="5604"/>
                  <a:pt x="3101" y="5332"/>
                  <a:pt x="3080" y="5081"/>
                </a:cubicBezTo>
                <a:cubicBezTo>
                  <a:pt x="3069" y="4962"/>
                  <a:pt x="2960" y="4886"/>
                  <a:pt x="2851" y="4886"/>
                </a:cubicBezTo>
                <a:close/>
                <a:moveTo>
                  <a:pt x="3375" y="6491"/>
                </a:moveTo>
                <a:cubicBezTo>
                  <a:pt x="3341" y="6491"/>
                  <a:pt x="3307" y="6500"/>
                  <a:pt x="3275" y="6517"/>
                </a:cubicBezTo>
                <a:cubicBezTo>
                  <a:pt x="3167" y="6572"/>
                  <a:pt x="3134" y="6702"/>
                  <a:pt x="3188" y="6800"/>
                </a:cubicBezTo>
                <a:cubicBezTo>
                  <a:pt x="3330" y="7050"/>
                  <a:pt x="3482" y="7301"/>
                  <a:pt x="3667" y="7540"/>
                </a:cubicBezTo>
                <a:cubicBezTo>
                  <a:pt x="3711" y="7594"/>
                  <a:pt x="3765" y="7616"/>
                  <a:pt x="3830" y="7616"/>
                </a:cubicBezTo>
                <a:cubicBezTo>
                  <a:pt x="3874" y="7616"/>
                  <a:pt x="3917" y="7605"/>
                  <a:pt x="3961" y="7573"/>
                </a:cubicBezTo>
                <a:cubicBezTo>
                  <a:pt x="4048" y="7507"/>
                  <a:pt x="4070" y="7377"/>
                  <a:pt x="4004" y="7279"/>
                </a:cubicBezTo>
                <a:cubicBezTo>
                  <a:pt x="3830" y="7061"/>
                  <a:pt x="3689" y="6833"/>
                  <a:pt x="3558" y="6604"/>
                </a:cubicBezTo>
                <a:cubicBezTo>
                  <a:pt x="3521" y="6530"/>
                  <a:pt x="3449" y="6491"/>
                  <a:pt x="3375" y="6491"/>
                </a:cubicBezTo>
                <a:close/>
                <a:moveTo>
                  <a:pt x="6115" y="7257"/>
                </a:moveTo>
                <a:cubicBezTo>
                  <a:pt x="5865" y="7257"/>
                  <a:pt x="5582" y="7290"/>
                  <a:pt x="5288" y="7355"/>
                </a:cubicBezTo>
                <a:cubicBezTo>
                  <a:pt x="5179" y="7377"/>
                  <a:pt x="5103" y="7486"/>
                  <a:pt x="5125" y="7605"/>
                </a:cubicBezTo>
                <a:cubicBezTo>
                  <a:pt x="5147" y="7703"/>
                  <a:pt x="5234" y="7768"/>
                  <a:pt x="5331" y="7768"/>
                </a:cubicBezTo>
                <a:lnTo>
                  <a:pt x="5375" y="7768"/>
                </a:lnTo>
                <a:cubicBezTo>
                  <a:pt x="5636" y="7714"/>
                  <a:pt x="5886" y="7681"/>
                  <a:pt x="6115" y="7681"/>
                </a:cubicBezTo>
                <a:lnTo>
                  <a:pt x="6169" y="7681"/>
                </a:lnTo>
                <a:cubicBezTo>
                  <a:pt x="6300" y="7681"/>
                  <a:pt x="6376" y="7594"/>
                  <a:pt x="6387" y="7475"/>
                </a:cubicBezTo>
                <a:cubicBezTo>
                  <a:pt x="6387" y="7366"/>
                  <a:pt x="6289" y="7268"/>
                  <a:pt x="6180" y="7268"/>
                </a:cubicBezTo>
                <a:lnTo>
                  <a:pt x="6115" y="7257"/>
                </a:lnTo>
                <a:close/>
                <a:moveTo>
                  <a:pt x="6980" y="7480"/>
                </a:moveTo>
                <a:cubicBezTo>
                  <a:pt x="6914" y="7480"/>
                  <a:pt x="6851" y="7509"/>
                  <a:pt x="6811" y="7562"/>
                </a:cubicBezTo>
                <a:cubicBezTo>
                  <a:pt x="6735" y="7660"/>
                  <a:pt x="6757" y="7790"/>
                  <a:pt x="6844" y="7855"/>
                </a:cubicBezTo>
                <a:cubicBezTo>
                  <a:pt x="6942" y="7932"/>
                  <a:pt x="6985" y="8019"/>
                  <a:pt x="6985" y="8171"/>
                </a:cubicBezTo>
                <a:cubicBezTo>
                  <a:pt x="6985" y="8258"/>
                  <a:pt x="6974" y="8334"/>
                  <a:pt x="6952" y="8410"/>
                </a:cubicBezTo>
                <a:cubicBezTo>
                  <a:pt x="6931" y="8519"/>
                  <a:pt x="6996" y="8639"/>
                  <a:pt x="7105" y="8660"/>
                </a:cubicBezTo>
                <a:cubicBezTo>
                  <a:pt x="7126" y="8671"/>
                  <a:pt x="7137" y="8671"/>
                  <a:pt x="7159" y="8671"/>
                </a:cubicBezTo>
                <a:cubicBezTo>
                  <a:pt x="7257" y="8671"/>
                  <a:pt x="7344" y="8606"/>
                  <a:pt x="7366" y="8508"/>
                </a:cubicBezTo>
                <a:cubicBezTo>
                  <a:pt x="7388" y="8410"/>
                  <a:pt x="7398" y="8301"/>
                  <a:pt x="7409" y="8193"/>
                </a:cubicBezTo>
                <a:cubicBezTo>
                  <a:pt x="7409" y="8193"/>
                  <a:pt x="7409" y="8149"/>
                  <a:pt x="7409" y="8138"/>
                </a:cubicBezTo>
                <a:cubicBezTo>
                  <a:pt x="7409" y="7888"/>
                  <a:pt x="7301" y="7681"/>
                  <a:pt x="7105" y="7518"/>
                </a:cubicBezTo>
                <a:cubicBezTo>
                  <a:pt x="7066" y="7492"/>
                  <a:pt x="7022" y="7480"/>
                  <a:pt x="6980" y="7480"/>
                </a:cubicBezTo>
                <a:close/>
                <a:moveTo>
                  <a:pt x="4527" y="7590"/>
                </a:moveTo>
                <a:cubicBezTo>
                  <a:pt x="4502" y="7590"/>
                  <a:pt x="4476" y="7595"/>
                  <a:pt x="4450" y="7605"/>
                </a:cubicBezTo>
                <a:cubicBezTo>
                  <a:pt x="4178" y="7703"/>
                  <a:pt x="3917" y="7823"/>
                  <a:pt x="3656" y="7964"/>
                </a:cubicBezTo>
                <a:cubicBezTo>
                  <a:pt x="3558" y="8019"/>
                  <a:pt x="3515" y="8138"/>
                  <a:pt x="3569" y="8247"/>
                </a:cubicBezTo>
                <a:cubicBezTo>
                  <a:pt x="3607" y="8316"/>
                  <a:pt x="3683" y="8358"/>
                  <a:pt x="3759" y="8358"/>
                </a:cubicBezTo>
                <a:cubicBezTo>
                  <a:pt x="3791" y="8358"/>
                  <a:pt x="3823" y="8350"/>
                  <a:pt x="3852" y="8334"/>
                </a:cubicBezTo>
                <a:cubicBezTo>
                  <a:pt x="3972" y="8269"/>
                  <a:pt x="4091" y="8214"/>
                  <a:pt x="4222" y="8149"/>
                </a:cubicBezTo>
                <a:cubicBezTo>
                  <a:pt x="4222" y="8171"/>
                  <a:pt x="4233" y="8182"/>
                  <a:pt x="4244" y="8193"/>
                </a:cubicBezTo>
                <a:cubicBezTo>
                  <a:pt x="4461" y="8399"/>
                  <a:pt x="4690" y="8584"/>
                  <a:pt x="4929" y="8747"/>
                </a:cubicBezTo>
                <a:cubicBezTo>
                  <a:pt x="4962" y="8769"/>
                  <a:pt x="5005" y="8780"/>
                  <a:pt x="5049" y="8780"/>
                </a:cubicBezTo>
                <a:cubicBezTo>
                  <a:pt x="5114" y="8780"/>
                  <a:pt x="5179" y="8747"/>
                  <a:pt x="5223" y="8693"/>
                </a:cubicBezTo>
                <a:cubicBezTo>
                  <a:pt x="5288" y="8595"/>
                  <a:pt x="5266" y="8465"/>
                  <a:pt x="5168" y="8399"/>
                </a:cubicBezTo>
                <a:cubicBezTo>
                  <a:pt x="4983" y="8280"/>
                  <a:pt x="4809" y="8138"/>
                  <a:pt x="4635" y="7975"/>
                </a:cubicBezTo>
                <a:cubicBezTo>
                  <a:pt x="4722" y="7921"/>
                  <a:pt x="4755" y="7823"/>
                  <a:pt x="4722" y="7725"/>
                </a:cubicBezTo>
                <a:cubicBezTo>
                  <a:pt x="4689" y="7642"/>
                  <a:pt x="4611" y="7590"/>
                  <a:pt x="4527" y="7590"/>
                </a:cubicBezTo>
                <a:close/>
                <a:moveTo>
                  <a:pt x="5787" y="8754"/>
                </a:moveTo>
                <a:cubicBezTo>
                  <a:pt x="5704" y="8754"/>
                  <a:pt x="5626" y="8806"/>
                  <a:pt x="5593" y="8889"/>
                </a:cubicBezTo>
                <a:cubicBezTo>
                  <a:pt x="5560" y="8998"/>
                  <a:pt x="5614" y="9117"/>
                  <a:pt x="5723" y="9161"/>
                </a:cubicBezTo>
                <a:cubicBezTo>
                  <a:pt x="5952" y="9248"/>
                  <a:pt x="6180" y="9291"/>
                  <a:pt x="6376" y="9291"/>
                </a:cubicBezTo>
                <a:cubicBezTo>
                  <a:pt x="6485" y="9291"/>
                  <a:pt x="6583" y="9280"/>
                  <a:pt x="6670" y="9248"/>
                </a:cubicBezTo>
                <a:cubicBezTo>
                  <a:pt x="6789" y="9226"/>
                  <a:pt x="6854" y="9106"/>
                  <a:pt x="6822" y="8998"/>
                </a:cubicBezTo>
                <a:cubicBezTo>
                  <a:pt x="6804" y="8899"/>
                  <a:pt x="6719" y="8837"/>
                  <a:pt x="6629" y="8837"/>
                </a:cubicBezTo>
                <a:cubicBezTo>
                  <a:pt x="6610" y="8837"/>
                  <a:pt x="6591" y="8840"/>
                  <a:pt x="6572" y="8845"/>
                </a:cubicBezTo>
                <a:cubicBezTo>
                  <a:pt x="6512" y="8859"/>
                  <a:pt x="6445" y="8867"/>
                  <a:pt x="6372" y="8867"/>
                </a:cubicBezTo>
                <a:cubicBezTo>
                  <a:pt x="6222" y="8867"/>
                  <a:pt x="6048" y="8835"/>
                  <a:pt x="5865" y="8769"/>
                </a:cubicBezTo>
                <a:cubicBezTo>
                  <a:pt x="5839" y="8759"/>
                  <a:pt x="5813" y="8754"/>
                  <a:pt x="5787" y="8754"/>
                </a:cubicBezTo>
                <a:close/>
                <a:moveTo>
                  <a:pt x="3042" y="8383"/>
                </a:moveTo>
                <a:cubicBezTo>
                  <a:pt x="2999" y="8383"/>
                  <a:pt x="2955" y="8395"/>
                  <a:pt x="2916" y="8421"/>
                </a:cubicBezTo>
                <a:cubicBezTo>
                  <a:pt x="2677" y="8595"/>
                  <a:pt x="2449" y="8780"/>
                  <a:pt x="2242" y="8976"/>
                </a:cubicBezTo>
                <a:cubicBezTo>
                  <a:pt x="2155" y="9063"/>
                  <a:pt x="2155" y="9193"/>
                  <a:pt x="2242" y="9280"/>
                </a:cubicBezTo>
                <a:cubicBezTo>
                  <a:pt x="2275" y="9324"/>
                  <a:pt x="2340" y="9346"/>
                  <a:pt x="2394" y="9346"/>
                </a:cubicBezTo>
                <a:cubicBezTo>
                  <a:pt x="2438" y="9346"/>
                  <a:pt x="2492" y="9324"/>
                  <a:pt x="2536" y="9280"/>
                </a:cubicBezTo>
                <a:cubicBezTo>
                  <a:pt x="2731" y="9096"/>
                  <a:pt x="2938" y="8921"/>
                  <a:pt x="3167" y="8769"/>
                </a:cubicBezTo>
                <a:cubicBezTo>
                  <a:pt x="3254" y="8693"/>
                  <a:pt x="3275" y="8562"/>
                  <a:pt x="3210" y="8465"/>
                </a:cubicBezTo>
                <a:cubicBezTo>
                  <a:pt x="3171" y="8412"/>
                  <a:pt x="3107" y="8383"/>
                  <a:pt x="3042" y="8383"/>
                </a:cubicBezTo>
                <a:close/>
                <a:moveTo>
                  <a:pt x="1830" y="9550"/>
                </a:moveTo>
                <a:cubicBezTo>
                  <a:pt x="1766" y="9550"/>
                  <a:pt x="1704" y="9581"/>
                  <a:pt x="1665" y="9639"/>
                </a:cubicBezTo>
                <a:cubicBezTo>
                  <a:pt x="1480" y="9868"/>
                  <a:pt x="1328" y="10129"/>
                  <a:pt x="1198" y="10379"/>
                </a:cubicBezTo>
                <a:cubicBezTo>
                  <a:pt x="1143" y="10488"/>
                  <a:pt x="1187" y="10619"/>
                  <a:pt x="1295" y="10662"/>
                </a:cubicBezTo>
                <a:cubicBezTo>
                  <a:pt x="1317" y="10684"/>
                  <a:pt x="1350" y="10684"/>
                  <a:pt x="1383" y="10684"/>
                </a:cubicBezTo>
                <a:cubicBezTo>
                  <a:pt x="1459" y="10684"/>
                  <a:pt x="1535" y="10651"/>
                  <a:pt x="1578" y="10575"/>
                </a:cubicBezTo>
                <a:cubicBezTo>
                  <a:pt x="1698" y="10336"/>
                  <a:pt x="1839" y="10107"/>
                  <a:pt x="2003" y="9890"/>
                </a:cubicBezTo>
                <a:cubicBezTo>
                  <a:pt x="2068" y="9792"/>
                  <a:pt x="2046" y="9661"/>
                  <a:pt x="1959" y="9596"/>
                </a:cubicBezTo>
                <a:cubicBezTo>
                  <a:pt x="1919" y="9565"/>
                  <a:pt x="1874" y="9550"/>
                  <a:pt x="1830" y="9550"/>
                </a:cubicBezTo>
                <a:close/>
                <a:moveTo>
                  <a:pt x="1082" y="11056"/>
                </a:moveTo>
                <a:cubicBezTo>
                  <a:pt x="988" y="11056"/>
                  <a:pt x="909" y="11116"/>
                  <a:pt x="882" y="11206"/>
                </a:cubicBezTo>
                <a:cubicBezTo>
                  <a:pt x="806" y="11489"/>
                  <a:pt x="752" y="11783"/>
                  <a:pt x="730" y="12076"/>
                </a:cubicBezTo>
                <a:cubicBezTo>
                  <a:pt x="719" y="12196"/>
                  <a:pt x="806" y="12294"/>
                  <a:pt x="915" y="12305"/>
                </a:cubicBezTo>
                <a:lnTo>
                  <a:pt x="937" y="12305"/>
                </a:lnTo>
                <a:cubicBezTo>
                  <a:pt x="1045" y="12305"/>
                  <a:pt x="1132" y="12218"/>
                  <a:pt x="1143" y="12109"/>
                </a:cubicBezTo>
                <a:cubicBezTo>
                  <a:pt x="1165" y="11837"/>
                  <a:pt x="1219" y="11576"/>
                  <a:pt x="1285" y="11326"/>
                </a:cubicBezTo>
                <a:cubicBezTo>
                  <a:pt x="1317" y="11206"/>
                  <a:pt x="1252" y="11097"/>
                  <a:pt x="1143" y="11065"/>
                </a:cubicBezTo>
                <a:cubicBezTo>
                  <a:pt x="1122" y="11059"/>
                  <a:pt x="1102" y="11056"/>
                  <a:pt x="1082" y="11056"/>
                </a:cubicBezTo>
                <a:close/>
                <a:moveTo>
                  <a:pt x="960" y="12726"/>
                </a:moveTo>
                <a:cubicBezTo>
                  <a:pt x="948" y="12726"/>
                  <a:pt x="937" y="12727"/>
                  <a:pt x="926" y="12729"/>
                </a:cubicBezTo>
                <a:cubicBezTo>
                  <a:pt x="806" y="12740"/>
                  <a:pt x="730" y="12849"/>
                  <a:pt x="741" y="12957"/>
                </a:cubicBezTo>
                <a:cubicBezTo>
                  <a:pt x="784" y="13251"/>
                  <a:pt x="849" y="13534"/>
                  <a:pt x="937" y="13828"/>
                </a:cubicBezTo>
                <a:cubicBezTo>
                  <a:pt x="969" y="13915"/>
                  <a:pt x="1045" y="13969"/>
                  <a:pt x="1143" y="13969"/>
                </a:cubicBezTo>
                <a:cubicBezTo>
                  <a:pt x="1165" y="13969"/>
                  <a:pt x="1187" y="13958"/>
                  <a:pt x="1208" y="13958"/>
                </a:cubicBezTo>
                <a:cubicBezTo>
                  <a:pt x="1317" y="13915"/>
                  <a:pt x="1372" y="13795"/>
                  <a:pt x="1339" y="13686"/>
                </a:cubicBezTo>
                <a:cubicBezTo>
                  <a:pt x="1252" y="13436"/>
                  <a:pt x="1198" y="13175"/>
                  <a:pt x="1165" y="12903"/>
                </a:cubicBezTo>
                <a:cubicBezTo>
                  <a:pt x="1145" y="12806"/>
                  <a:pt x="1056" y="12726"/>
                  <a:pt x="960" y="12726"/>
                </a:cubicBezTo>
                <a:close/>
                <a:moveTo>
                  <a:pt x="1472" y="14315"/>
                </a:moveTo>
                <a:cubicBezTo>
                  <a:pt x="1438" y="14315"/>
                  <a:pt x="1404" y="14323"/>
                  <a:pt x="1372" y="14339"/>
                </a:cubicBezTo>
                <a:cubicBezTo>
                  <a:pt x="1274" y="14404"/>
                  <a:pt x="1241" y="14524"/>
                  <a:pt x="1295" y="14633"/>
                </a:cubicBezTo>
                <a:cubicBezTo>
                  <a:pt x="1426" y="14883"/>
                  <a:pt x="1589" y="15133"/>
                  <a:pt x="1774" y="15362"/>
                </a:cubicBezTo>
                <a:cubicBezTo>
                  <a:pt x="1818" y="15416"/>
                  <a:pt x="1872" y="15449"/>
                  <a:pt x="1937" y="15449"/>
                </a:cubicBezTo>
                <a:cubicBezTo>
                  <a:pt x="1981" y="15449"/>
                  <a:pt x="2035" y="15427"/>
                  <a:pt x="2068" y="15405"/>
                </a:cubicBezTo>
                <a:cubicBezTo>
                  <a:pt x="2166" y="15329"/>
                  <a:pt x="2177" y="15198"/>
                  <a:pt x="2111" y="15101"/>
                </a:cubicBezTo>
                <a:cubicBezTo>
                  <a:pt x="1937" y="14883"/>
                  <a:pt x="1785" y="14655"/>
                  <a:pt x="1665" y="14426"/>
                </a:cubicBezTo>
                <a:cubicBezTo>
                  <a:pt x="1627" y="14357"/>
                  <a:pt x="1551" y="14315"/>
                  <a:pt x="1472" y="14315"/>
                </a:cubicBezTo>
                <a:close/>
                <a:moveTo>
                  <a:pt x="5799" y="15231"/>
                </a:moveTo>
                <a:cubicBezTo>
                  <a:pt x="5538" y="15231"/>
                  <a:pt x="5255" y="15264"/>
                  <a:pt x="4940" y="15329"/>
                </a:cubicBezTo>
                <a:cubicBezTo>
                  <a:pt x="4831" y="15351"/>
                  <a:pt x="4755" y="15470"/>
                  <a:pt x="4777" y="15579"/>
                </a:cubicBezTo>
                <a:cubicBezTo>
                  <a:pt x="4798" y="15677"/>
                  <a:pt x="4885" y="15742"/>
                  <a:pt x="4983" y="15742"/>
                </a:cubicBezTo>
                <a:lnTo>
                  <a:pt x="5027" y="15742"/>
                </a:lnTo>
                <a:cubicBezTo>
                  <a:pt x="5310" y="15677"/>
                  <a:pt x="5571" y="15655"/>
                  <a:pt x="5799" y="15655"/>
                </a:cubicBezTo>
                <a:lnTo>
                  <a:pt x="5821" y="15655"/>
                </a:lnTo>
                <a:cubicBezTo>
                  <a:pt x="5941" y="15655"/>
                  <a:pt x="6017" y="15557"/>
                  <a:pt x="6017" y="15438"/>
                </a:cubicBezTo>
                <a:cubicBezTo>
                  <a:pt x="6017" y="15329"/>
                  <a:pt x="5908" y="15231"/>
                  <a:pt x="5799" y="15231"/>
                </a:cubicBezTo>
                <a:close/>
                <a:moveTo>
                  <a:pt x="6610" y="15464"/>
                </a:moveTo>
                <a:cubicBezTo>
                  <a:pt x="6557" y="15464"/>
                  <a:pt x="6505" y="15483"/>
                  <a:pt x="6463" y="15525"/>
                </a:cubicBezTo>
                <a:cubicBezTo>
                  <a:pt x="6387" y="15601"/>
                  <a:pt x="6376" y="15742"/>
                  <a:pt x="6463" y="15819"/>
                </a:cubicBezTo>
                <a:cubicBezTo>
                  <a:pt x="6506" y="15862"/>
                  <a:pt x="6528" y="15906"/>
                  <a:pt x="6528" y="15971"/>
                </a:cubicBezTo>
                <a:cubicBezTo>
                  <a:pt x="6539" y="16036"/>
                  <a:pt x="6539" y="16101"/>
                  <a:pt x="6539" y="16167"/>
                </a:cubicBezTo>
                <a:cubicBezTo>
                  <a:pt x="6539" y="16265"/>
                  <a:pt x="6528" y="16352"/>
                  <a:pt x="6517" y="16439"/>
                </a:cubicBezTo>
                <a:cubicBezTo>
                  <a:pt x="6496" y="16558"/>
                  <a:pt x="6572" y="16667"/>
                  <a:pt x="6680" y="16689"/>
                </a:cubicBezTo>
                <a:lnTo>
                  <a:pt x="6724" y="16689"/>
                </a:lnTo>
                <a:cubicBezTo>
                  <a:pt x="6822" y="16689"/>
                  <a:pt x="6909" y="16624"/>
                  <a:pt x="6931" y="16526"/>
                </a:cubicBezTo>
                <a:cubicBezTo>
                  <a:pt x="6952" y="16406"/>
                  <a:pt x="6963" y="16286"/>
                  <a:pt x="6963" y="16167"/>
                </a:cubicBezTo>
                <a:cubicBezTo>
                  <a:pt x="6963" y="16090"/>
                  <a:pt x="6952" y="16014"/>
                  <a:pt x="6952" y="15927"/>
                </a:cubicBezTo>
                <a:cubicBezTo>
                  <a:pt x="6931" y="15775"/>
                  <a:pt x="6876" y="15634"/>
                  <a:pt x="6767" y="15525"/>
                </a:cubicBezTo>
                <a:cubicBezTo>
                  <a:pt x="6723" y="15485"/>
                  <a:pt x="6666" y="15464"/>
                  <a:pt x="6610" y="15464"/>
                </a:cubicBezTo>
                <a:close/>
                <a:moveTo>
                  <a:pt x="4179" y="15564"/>
                </a:moveTo>
                <a:cubicBezTo>
                  <a:pt x="4154" y="15564"/>
                  <a:pt x="4128" y="15569"/>
                  <a:pt x="4102" y="15579"/>
                </a:cubicBezTo>
                <a:cubicBezTo>
                  <a:pt x="3830" y="15677"/>
                  <a:pt x="3569" y="15786"/>
                  <a:pt x="3308" y="15927"/>
                </a:cubicBezTo>
                <a:cubicBezTo>
                  <a:pt x="3210" y="15971"/>
                  <a:pt x="3167" y="16090"/>
                  <a:pt x="3199" y="16188"/>
                </a:cubicBezTo>
                <a:cubicBezTo>
                  <a:pt x="3014" y="16036"/>
                  <a:pt x="2819" y="15884"/>
                  <a:pt x="2644" y="15710"/>
                </a:cubicBezTo>
                <a:cubicBezTo>
                  <a:pt x="2608" y="15673"/>
                  <a:pt x="2556" y="15654"/>
                  <a:pt x="2503" y="15654"/>
                </a:cubicBezTo>
                <a:cubicBezTo>
                  <a:pt x="2447" y="15654"/>
                  <a:pt x="2390" y="15676"/>
                  <a:pt x="2351" y="15721"/>
                </a:cubicBezTo>
                <a:cubicBezTo>
                  <a:pt x="2275" y="15797"/>
                  <a:pt x="2275" y="15938"/>
                  <a:pt x="2351" y="16014"/>
                </a:cubicBezTo>
                <a:cubicBezTo>
                  <a:pt x="2470" y="16123"/>
                  <a:pt x="2579" y="16232"/>
                  <a:pt x="2710" y="16330"/>
                </a:cubicBezTo>
                <a:cubicBezTo>
                  <a:pt x="2696" y="16327"/>
                  <a:pt x="2683" y="16326"/>
                  <a:pt x="2669" y="16326"/>
                </a:cubicBezTo>
                <a:cubicBezTo>
                  <a:pt x="2629" y="16326"/>
                  <a:pt x="2590" y="16338"/>
                  <a:pt x="2557" y="16362"/>
                </a:cubicBezTo>
                <a:cubicBezTo>
                  <a:pt x="2307" y="16526"/>
                  <a:pt x="2079" y="16700"/>
                  <a:pt x="1861" y="16885"/>
                </a:cubicBezTo>
                <a:cubicBezTo>
                  <a:pt x="1774" y="16961"/>
                  <a:pt x="1763" y="17091"/>
                  <a:pt x="1839" y="17178"/>
                </a:cubicBezTo>
                <a:cubicBezTo>
                  <a:pt x="1883" y="17233"/>
                  <a:pt x="1937" y="17255"/>
                  <a:pt x="2003" y="17255"/>
                </a:cubicBezTo>
                <a:cubicBezTo>
                  <a:pt x="2046" y="17255"/>
                  <a:pt x="2101" y="17244"/>
                  <a:pt x="2133" y="17200"/>
                </a:cubicBezTo>
                <a:cubicBezTo>
                  <a:pt x="2340" y="17026"/>
                  <a:pt x="2557" y="16863"/>
                  <a:pt x="2786" y="16711"/>
                </a:cubicBezTo>
                <a:cubicBezTo>
                  <a:pt x="2873" y="16656"/>
                  <a:pt x="2906" y="16547"/>
                  <a:pt x="2873" y="16460"/>
                </a:cubicBezTo>
                <a:lnTo>
                  <a:pt x="2873" y="16460"/>
                </a:lnTo>
                <a:cubicBezTo>
                  <a:pt x="2916" y="16504"/>
                  <a:pt x="2971" y="16537"/>
                  <a:pt x="3025" y="16580"/>
                </a:cubicBezTo>
                <a:cubicBezTo>
                  <a:pt x="3060" y="16606"/>
                  <a:pt x="3101" y="16618"/>
                  <a:pt x="3142" y="16618"/>
                </a:cubicBezTo>
                <a:cubicBezTo>
                  <a:pt x="3207" y="16618"/>
                  <a:pt x="3273" y="16589"/>
                  <a:pt x="3319" y="16537"/>
                </a:cubicBezTo>
                <a:cubicBezTo>
                  <a:pt x="3362" y="16460"/>
                  <a:pt x="3373" y="16384"/>
                  <a:pt x="3330" y="16308"/>
                </a:cubicBezTo>
                <a:lnTo>
                  <a:pt x="3330" y="16308"/>
                </a:lnTo>
                <a:cubicBezTo>
                  <a:pt x="3354" y="16318"/>
                  <a:pt x="3381" y="16323"/>
                  <a:pt x="3407" y="16323"/>
                </a:cubicBezTo>
                <a:cubicBezTo>
                  <a:pt x="3438" y="16323"/>
                  <a:pt x="3469" y="16315"/>
                  <a:pt x="3493" y="16297"/>
                </a:cubicBezTo>
                <a:cubicBezTo>
                  <a:pt x="3743" y="16178"/>
                  <a:pt x="3993" y="16069"/>
                  <a:pt x="4244" y="15971"/>
                </a:cubicBezTo>
                <a:cubicBezTo>
                  <a:pt x="4352" y="15927"/>
                  <a:pt x="4418" y="15808"/>
                  <a:pt x="4374" y="15699"/>
                </a:cubicBezTo>
                <a:cubicBezTo>
                  <a:pt x="4341" y="15616"/>
                  <a:pt x="4263" y="15564"/>
                  <a:pt x="4179" y="15564"/>
                </a:cubicBezTo>
                <a:close/>
                <a:moveTo>
                  <a:pt x="3863" y="16643"/>
                </a:moveTo>
                <a:cubicBezTo>
                  <a:pt x="3787" y="16643"/>
                  <a:pt x="3716" y="16685"/>
                  <a:pt x="3678" y="16754"/>
                </a:cubicBezTo>
                <a:cubicBezTo>
                  <a:pt x="3624" y="16863"/>
                  <a:pt x="3656" y="16993"/>
                  <a:pt x="3765" y="17048"/>
                </a:cubicBezTo>
                <a:cubicBezTo>
                  <a:pt x="4037" y="17189"/>
                  <a:pt x="4309" y="17309"/>
                  <a:pt x="4570" y="17396"/>
                </a:cubicBezTo>
                <a:lnTo>
                  <a:pt x="4635" y="17396"/>
                </a:lnTo>
                <a:cubicBezTo>
                  <a:pt x="4722" y="17396"/>
                  <a:pt x="4809" y="17342"/>
                  <a:pt x="4831" y="17255"/>
                </a:cubicBezTo>
                <a:cubicBezTo>
                  <a:pt x="4875" y="17146"/>
                  <a:pt x="4809" y="17026"/>
                  <a:pt x="4701" y="16993"/>
                </a:cubicBezTo>
                <a:cubicBezTo>
                  <a:pt x="4461" y="16906"/>
                  <a:pt x="4211" y="16808"/>
                  <a:pt x="3961" y="16667"/>
                </a:cubicBezTo>
                <a:cubicBezTo>
                  <a:pt x="3928" y="16651"/>
                  <a:pt x="3895" y="16643"/>
                  <a:pt x="3863" y="16643"/>
                </a:cubicBezTo>
                <a:close/>
                <a:moveTo>
                  <a:pt x="6270" y="16959"/>
                </a:moveTo>
                <a:cubicBezTo>
                  <a:pt x="6232" y="16959"/>
                  <a:pt x="6193" y="16970"/>
                  <a:pt x="6158" y="16993"/>
                </a:cubicBezTo>
                <a:cubicBezTo>
                  <a:pt x="6006" y="17091"/>
                  <a:pt x="5788" y="17135"/>
                  <a:pt x="5538" y="17135"/>
                </a:cubicBezTo>
                <a:lnTo>
                  <a:pt x="5473" y="17135"/>
                </a:lnTo>
                <a:cubicBezTo>
                  <a:pt x="5342" y="17135"/>
                  <a:pt x="5255" y="17222"/>
                  <a:pt x="5255" y="17342"/>
                </a:cubicBezTo>
                <a:cubicBezTo>
                  <a:pt x="5244" y="17461"/>
                  <a:pt x="5342" y="17559"/>
                  <a:pt x="5451" y="17559"/>
                </a:cubicBezTo>
                <a:lnTo>
                  <a:pt x="5538" y="17559"/>
                </a:lnTo>
                <a:cubicBezTo>
                  <a:pt x="5875" y="17559"/>
                  <a:pt x="6158" y="17483"/>
                  <a:pt x="6387" y="17342"/>
                </a:cubicBezTo>
                <a:cubicBezTo>
                  <a:pt x="6485" y="17287"/>
                  <a:pt x="6517" y="17157"/>
                  <a:pt x="6452" y="17059"/>
                </a:cubicBezTo>
                <a:cubicBezTo>
                  <a:pt x="6410" y="16995"/>
                  <a:pt x="6340" y="16959"/>
                  <a:pt x="6270" y="16959"/>
                </a:cubicBezTo>
                <a:close/>
                <a:moveTo>
                  <a:pt x="1394" y="17423"/>
                </a:moveTo>
                <a:cubicBezTo>
                  <a:pt x="1337" y="17423"/>
                  <a:pt x="1282" y="17448"/>
                  <a:pt x="1241" y="17494"/>
                </a:cubicBezTo>
                <a:cubicBezTo>
                  <a:pt x="1045" y="17722"/>
                  <a:pt x="871" y="17962"/>
                  <a:pt x="719" y="18201"/>
                </a:cubicBezTo>
                <a:cubicBezTo>
                  <a:pt x="654" y="18299"/>
                  <a:pt x="686" y="18429"/>
                  <a:pt x="784" y="18495"/>
                </a:cubicBezTo>
                <a:cubicBezTo>
                  <a:pt x="817" y="18516"/>
                  <a:pt x="860" y="18527"/>
                  <a:pt x="893" y="18527"/>
                </a:cubicBezTo>
                <a:cubicBezTo>
                  <a:pt x="969" y="18527"/>
                  <a:pt x="1034" y="18484"/>
                  <a:pt x="1078" y="18419"/>
                </a:cubicBezTo>
                <a:cubicBezTo>
                  <a:pt x="1208" y="18201"/>
                  <a:pt x="1372" y="17983"/>
                  <a:pt x="1557" y="17777"/>
                </a:cubicBezTo>
                <a:cubicBezTo>
                  <a:pt x="1633" y="17690"/>
                  <a:pt x="1622" y="17559"/>
                  <a:pt x="1535" y="17483"/>
                </a:cubicBezTo>
                <a:cubicBezTo>
                  <a:pt x="1494" y="17442"/>
                  <a:pt x="1444" y="17423"/>
                  <a:pt x="1394" y="17423"/>
                </a:cubicBezTo>
                <a:close/>
                <a:moveTo>
                  <a:pt x="511" y="18850"/>
                </a:moveTo>
                <a:cubicBezTo>
                  <a:pt x="428" y="18850"/>
                  <a:pt x="350" y="18901"/>
                  <a:pt x="316" y="18984"/>
                </a:cubicBezTo>
                <a:cubicBezTo>
                  <a:pt x="208" y="19256"/>
                  <a:pt x="131" y="19550"/>
                  <a:pt x="77" y="19833"/>
                </a:cubicBezTo>
                <a:cubicBezTo>
                  <a:pt x="55" y="19952"/>
                  <a:pt x="131" y="20061"/>
                  <a:pt x="251" y="20083"/>
                </a:cubicBezTo>
                <a:lnTo>
                  <a:pt x="284" y="20083"/>
                </a:lnTo>
                <a:cubicBezTo>
                  <a:pt x="382" y="20083"/>
                  <a:pt x="469" y="20007"/>
                  <a:pt x="490" y="19909"/>
                </a:cubicBezTo>
                <a:cubicBezTo>
                  <a:pt x="534" y="19648"/>
                  <a:pt x="610" y="19387"/>
                  <a:pt x="708" y="19137"/>
                </a:cubicBezTo>
                <a:cubicBezTo>
                  <a:pt x="752" y="19028"/>
                  <a:pt x="697" y="18908"/>
                  <a:pt x="588" y="18865"/>
                </a:cubicBezTo>
                <a:cubicBezTo>
                  <a:pt x="563" y="18854"/>
                  <a:pt x="537" y="18850"/>
                  <a:pt x="511" y="18850"/>
                </a:cubicBezTo>
                <a:close/>
                <a:moveTo>
                  <a:pt x="208" y="20496"/>
                </a:moveTo>
                <a:cubicBezTo>
                  <a:pt x="99" y="20496"/>
                  <a:pt x="1" y="20594"/>
                  <a:pt x="1" y="20714"/>
                </a:cubicBezTo>
                <a:cubicBezTo>
                  <a:pt x="12" y="20997"/>
                  <a:pt x="34" y="21290"/>
                  <a:pt x="88" y="21584"/>
                </a:cubicBezTo>
                <a:cubicBezTo>
                  <a:pt x="110" y="21693"/>
                  <a:pt x="197" y="21758"/>
                  <a:pt x="295" y="21758"/>
                </a:cubicBezTo>
                <a:lnTo>
                  <a:pt x="338" y="21758"/>
                </a:lnTo>
                <a:cubicBezTo>
                  <a:pt x="447" y="21736"/>
                  <a:pt x="523" y="21628"/>
                  <a:pt x="501" y="21508"/>
                </a:cubicBezTo>
                <a:cubicBezTo>
                  <a:pt x="458" y="21236"/>
                  <a:pt x="425" y="20975"/>
                  <a:pt x="425" y="20714"/>
                </a:cubicBezTo>
                <a:cubicBezTo>
                  <a:pt x="425" y="20594"/>
                  <a:pt x="327" y="20496"/>
                  <a:pt x="219" y="20496"/>
                </a:cubicBezTo>
                <a:close/>
                <a:moveTo>
                  <a:pt x="524" y="22146"/>
                </a:moveTo>
                <a:cubicBezTo>
                  <a:pt x="499" y="22146"/>
                  <a:pt x="472" y="22151"/>
                  <a:pt x="447" y="22161"/>
                </a:cubicBezTo>
                <a:cubicBezTo>
                  <a:pt x="338" y="22204"/>
                  <a:pt x="284" y="22324"/>
                  <a:pt x="327" y="22433"/>
                </a:cubicBezTo>
                <a:cubicBezTo>
                  <a:pt x="436" y="22716"/>
                  <a:pt x="578" y="22977"/>
                  <a:pt x="730" y="23216"/>
                </a:cubicBezTo>
                <a:cubicBezTo>
                  <a:pt x="773" y="23281"/>
                  <a:pt x="839" y="23314"/>
                  <a:pt x="915" y="23314"/>
                </a:cubicBezTo>
                <a:cubicBezTo>
                  <a:pt x="947" y="23314"/>
                  <a:pt x="991" y="23303"/>
                  <a:pt x="1024" y="23281"/>
                </a:cubicBezTo>
                <a:cubicBezTo>
                  <a:pt x="1121" y="23216"/>
                  <a:pt x="1154" y="23085"/>
                  <a:pt x="1089" y="22988"/>
                </a:cubicBezTo>
                <a:cubicBezTo>
                  <a:pt x="947" y="22770"/>
                  <a:pt x="817" y="22531"/>
                  <a:pt x="719" y="22280"/>
                </a:cubicBezTo>
                <a:cubicBezTo>
                  <a:pt x="686" y="22197"/>
                  <a:pt x="608" y="22146"/>
                  <a:pt x="524" y="22146"/>
                </a:cubicBezTo>
                <a:close/>
                <a:moveTo>
                  <a:pt x="1431" y="23552"/>
                </a:moveTo>
                <a:cubicBezTo>
                  <a:pt x="1379" y="23552"/>
                  <a:pt x="1327" y="23571"/>
                  <a:pt x="1285" y="23608"/>
                </a:cubicBezTo>
                <a:cubicBezTo>
                  <a:pt x="1208" y="23695"/>
                  <a:pt x="1198" y="23825"/>
                  <a:pt x="1285" y="23912"/>
                </a:cubicBezTo>
                <a:cubicBezTo>
                  <a:pt x="1480" y="24108"/>
                  <a:pt x="1698" y="24304"/>
                  <a:pt x="1937" y="24489"/>
                </a:cubicBezTo>
                <a:cubicBezTo>
                  <a:pt x="1981" y="24511"/>
                  <a:pt x="2024" y="24521"/>
                  <a:pt x="2068" y="24521"/>
                </a:cubicBezTo>
                <a:cubicBezTo>
                  <a:pt x="2133" y="24521"/>
                  <a:pt x="2198" y="24500"/>
                  <a:pt x="2231" y="24445"/>
                </a:cubicBezTo>
                <a:cubicBezTo>
                  <a:pt x="2307" y="24347"/>
                  <a:pt x="2285" y="24217"/>
                  <a:pt x="2198" y="24141"/>
                </a:cubicBezTo>
                <a:cubicBezTo>
                  <a:pt x="1970" y="23977"/>
                  <a:pt x="1763" y="23803"/>
                  <a:pt x="1589" y="23618"/>
                </a:cubicBezTo>
                <a:cubicBezTo>
                  <a:pt x="1544" y="23574"/>
                  <a:pt x="1488" y="23552"/>
                  <a:pt x="1431" y="23552"/>
                </a:cubicBezTo>
                <a:close/>
                <a:moveTo>
                  <a:pt x="2767" y="24564"/>
                </a:moveTo>
                <a:cubicBezTo>
                  <a:pt x="2694" y="24564"/>
                  <a:pt x="2626" y="24603"/>
                  <a:pt x="2590" y="24674"/>
                </a:cubicBezTo>
                <a:cubicBezTo>
                  <a:pt x="2536" y="24772"/>
                  <a:pt x="2568" y="24902"/>
                  <a:pt x="2666" y="24957"/>
                </a:cubicBezTo>
                <a:cubicBezTo>
                  <a:pt x="2906" y="25098"/>
                  <a:pt x="3167" y="25229"/>
                  <a:pt x="3439" y="25348"/>
                </a:cubicBezTo>
                <a:cubicBezTo>
                  <a:pt x="3471" y="25359"/>
                  <a:pt x="3493" y="25370"/>
                  <a:pt x="3526" y="25370"/>
                </a:cubicBezTo>
                <a:cubicBezTo>
                  <a:pt x="3602" y="25370"/>
                  <a:pt x="3678" y="25326"/>
                  <a:pt x="3721" y="25250"/>
                </a:cubicBezTo>
                <a:cubicBezTo>
                  <a:pt x="3765" y="25141"/>
                  <a:pt x="3721" y="25011"/>
                  <a:pt x="3613" y="24967"/>
                </a:cubicBezTo>
                <a:cubicBezTo>
                  <a:pt x="3352" y="24848"/>
                  <a:pt x="3101" y="24717"/>
                  <a:pt x="2884" y="24598"/>
                </a:cubicBezTo>
                <a:cubicBezTo>
                  <a:pt x="2846" y="24575"/>
                  <a:pt x="2806" y="24564"/>
                  <a:pt x="2767" y="24564"/>
                </a:cubicBezTo>
                <a:close/>
                <a:moveTo>
                  <a:pt x="4306" y="25268"/>
                </a:moveTo>
                <a:cubicBezTo>
                  <a:pt x="4220" y="25268"/>
                  <a:pt x="4138" y="25319"/>
                  <a:pt x="4113" y="25403"/>
                </a:cubicBezTo>
                <a:cubicBezTo>
                  <a:pt x="4070" y="25511"/>
                  <a:pt x="4124" y="25642"/>
                  <a:pt x="4233" y="25675"/>
                </a:cubicBezTo>
                <a:cubicBezTo>
                  <a:pt x="4494" y="25783"/>
                  <a:pt x="4766" y="25870"/>
                  <a:pt x="5038" y="25968"/>
                </a:cubicBezTo>
                <a:cubicBezTo>
                  <a:pt x="5060" y="25968"/>
                  <a:pt x="5081" y="25979"/>
                  <a:pt x="5103" y="25979"/>
                </a:cubicBezTo>
                <a:cubicBezTo>
                  <a:pt x="5190" y="25979"/>
                  <a:pt x="5277" y="25914"/>
                  <a:pt x="5299" y="25827"/>
                </a:cubicBezTo>
                <a:cubicBezTo>
                  <a:pt x="5342" y="25718"/>
                  <a:pt x="5277" y="25598"/>
                  <a:pt x="5168" y="25566"/>
                </a:cubicBezTo>
                <a:cubicBezTo>
                  <a:pt x="4907" y="25479"/>
                  <a:pt x="4646" y="25381"/>
                  <a:pt x="4385" y="25283"/>
                </a:cubicBezTo>
                <a:cubicBezTo>
                  <a:pt x="4360" y="25273"/>
                  <a:pt x="4333" y="25268"/>
                  <a:pt x="4306" y="25268"/>
                </a:cubicBezTo>
                <a:close/>
                <a:moveTo>
                  <a:pt x="5912" y="25808"/>
                </a:moveTo>
                <a:cubicBezTo>
                  <a:pt x="5818" y="25808"/>
                  <a:pt x="5739" y="25868"/>
                  <a:pt x="5712" y="25957"/>
                </a:cubicBezTo>
                <a:cubicBezTo>
                  <a:pt x="5669" y="26066"/>
                  <a:pt x="5734" y="26186"/>
                  <a:pt x="5843" y="26218"/>
                </a:cubicBezTo>
                <a:lnTo>
                  <a:pt x="6659" y="26469"/>
                </a:lnTo>
                <a:lnTo>
                  <a:pt x="6724" y="26469"/>
                </a:lnTo>
                <a:cubicBezTo>
                  <a:pt x="6811" y="26469"/>
                  <a:pt x="6898" y="26414"/>
                  <a:pt x="6920" y="26327"/>
                </a:cubicBezTo>
                <a:cubicBezTo>
                  <a:pt x="6952" y="26208"/>
                  <a:pt x="6887" y="26099"/>
                  <a:pt x="6778" y="26055"/>
                </a:cubicBezTo>
                <a:lnTo>
                  <a:pt x="5973" y="25816"/>
                </a:lnTo>
                <a:cubicBezTo>
                  <a:pt x="5952" y="25810"/>
                  <a:pt x="5932" y="25808"/>
                  <a:pt x="5912" y="25808"/>
                </a:cubicBezTo>
                <a:close/>
                <a:moveTo>
                  <a:pt x="7537" y="26297"/>
                </a:moveTo>
                <a:cubicBezTo>
                  <a:pt x="7446" y="26297"/>
                  <a:pt x="7358" y="26357"/>
                  <a:pt x="7322" y="26447"/>
                </a:cubicBezTo>
                <a:cubicBezTo>
                  <a:pt x="7290" y="26556"/>
                  <a:pt x="7355" y="26675"/>
                  <a:pt x="7464" y="26708"/>
                </a:cubicBezTo>
                <a:cubicBezTo>
                  <a:pt x="7736" y="26806"/>
                  <a:pt x="7997" y="26893"/>
                  <a:pt x="8247" y="26980"/>
                </a:cubicBezTo>
                <a:cubicBezTo>
                  <a:pt x="8280" y="26991"/>
                  <a:pt x="8301" y="27002"/>
                  <a:pt x="8323" y="27002"/>
                </a:cubicBezTo>
                <a:cubicBezTo>
                  <a:pt x="8410" y="27002"/>
                  <a:pt x="8486" y="26947"/>
                  <a:pt x="8519" y="26860"/>
                </a:cubicBezTo>
                <a:cubicBezTo>
                  <a:pt x="8562" y="26752"/>
                  <a:pt x="8508" y="26632"/>
                  <a:pt x="8399" y="26588"/>
                </a:cubicBezTo>
                <a:cubicBezTo>
                  <a:pt x="8149" y="26490"/>
                  <a:pt x="7877" y="26403"/>
                  <a:pt x="7594" y="26306"/>
                </a:cubicBezTo>
                <a:cubicBezTo>
                  <a:pt x="7575" y="26300"/>
                  <a:pt x="7556" y="26297"/>
                  <a:pt x="7537" y="26297"/>
                </a:cubicBezTo>
                <a:close/>
                <a:moveTo>
                  <a:pt x="9100" y="26913"/>
                </a:moveTo>
                <a:cubicBezTo>
                  <a:pt x="9025" y="26913"/>
                  <a:pt x="8949" y="26955"/>
                  <a:pt x="8911" y="27023"/>
                </a:cubicBezTo>
                <a:cubicBezTo>
                  <a:pt x="8856" y="27132"/>
                  <a:pt x="8900" y="27263"/>
                  <a:pt x="9008" y="27317"/>
                </a:cubicBezTo>
                <a:cubicBezTo>
                  <a:pt x="9280" y="27448"/>
                  <a:pt x="9487" y="27589"/>
                  <a:pt x="9672" y="27741"/>
                </a:cubicBezTo>
                <a:cubicBezTo>
                  <a:pt x="9705" y="27774"/>
                  <a:pt x="9759" y="27796"/>
                  <a:pt x="9803" y="27796"/>
                </a:cubicBezTo>
                <a:cubicBezTo>
                  <a:pt x="9868" y="27796"/>
                  <a:pt x="9922" y="27774"/>
                  <a:pt x="9966" y="27720"/>
                </a:cubicBezTo>
                <a:cubicBezTo>
                  <a:pt x="10042" y="27633"/>
                  <a:pt x="10031" y="27502"/>
                  <a:pt x="9944" y="27426"/>
                </a:cubicBezTo>
                <a:cubicBezTo>
                  <a:pt x="9737" y="27252"/>
                  <a:pt x="9498" y="27089"/>
                  <a:pt x="9193" y="26936"/>
                </a:cubicBezTo>
                <a:cubicBezTo>
                  <a:pt x="9164" y="26920"/>
                  <a:pt x="9132" y="26913"/>
                  <a:pt x="9100" y="26913"/>
                </a:cubicBezTo>
                <a:close/>
                <a:moveTo>
                  <a:pt x="10304" y="28031"/>
                </a:moveTo>
                <a:cubicBezTo>
                  <a:pt x="10278" y="28031"/>
                  <a:pt x="10252" y="28036"/>
                  <a:pt x="10227" y="28046"/>
                </a:cubicBezTo>
                <a:cubicBezTo>
                  <a:pt x="10118" y="28090"/>
                  <a:pt x="10064" y="28220"/>
                  <a:pt x="10107" y="28329"/>
                </a:cubicBezTo>
                <a:cubicBezTo>
                  <a:pt x="10162" y="28449"/>
                  <a:pt x="10183" y="28579"/>
                  <a:pt x="10194" y="28710"/>
                </a:cubicBezTo>
                <a:cubicBezTo>
                  <a:pt x="10205" y="28840"/>
                  <a:pt x="10216" y="28960"/>
                  <a:pt x="10216" y="29080"/>
                </a:cubicBezTo>
                <a:cubicBezTo>
                  <a:pt x="10216" y="29188"/>
                  <a:pt x="10314" y="29286"/>
                  <a:pt x="10423" y="29286"/>
                </a:cubicBezTo>
                <a:lnTo>
                  <a:pt x="10434" y="29286"/>
                </a:lnTo>
                <a:cubicBezTo>
                  <a:pt x="10553" y="29275"/>
                  <a:pt x="10640" y="29177"/>
                  <a:pt x="10640" y="29069"/>
                </a:cubicBezTo>
                <a:cubicBezTo>
                  <a:pt x="10629" y="28938"/>
                  <a:pt x="10629" y="28808"/>
                  <a:pt x="10619" y="28677"/>
                </a:cubicBezTo>
                <a:cubicBezTo>
                  <a:pt x="10608" y="28503"/>
                  <a:pt x="10564" y="28329"/>
                  <a:pt x="10499" y="28166"/>
                </a:cubicBezTo>
                <a:cubicBezTo>
                  <a:pt x="10466" y="28082"/>
                  <a:pt x="10388" y="28031"/>
                  <a:pt x="10304" y="28031"/>
                </a:cubicBezTo>
                <a:close/>
                <a:moveTo>
                  <a:pt x="10423" y="29700"/>
                </a:moveTo>
                <a:cubicBezTo>
                  <a:pt x="10303" y="29700"/>
                  <a:pt x="10205" y="29776"/>
                  <a:pt x="10194" y="29895"/>
                </a:cubicBezTo>
                <a:cubicBezTo>
                  <a:pt x="10162" y="30178"/>
                  <a:pt x="10118" y="30439"/>
                  <a:pt x="10053" y="30690"/>
                </a:cubicBezTo>
                <a:cubicBezTo>
                  <a:pt x="10020" y="30798"/>
                  <a:pt x="10085" y="30918"/>
                  <a:pt x="10205" y="30951"/>
                </a:cubicBezTo>
                <a:lnTo>
                  <a:pt x="10260" y="30951"/>
                </a:lnTo>
                <a:cubicBezTo>
                  <a:pt x="10347" y="30951"/>
                  <a:pt x="10434" y="30896"/>
                  <a:pt x="10455" y="30798"/>
                </a:cubicBezTo>
                <a:cubicBezTo>
                  <a:pt x="10531" y="30526"/>
                  <a:pt x="10586" y="30244"/>
                  <a:pt x="10608" y="29928"/>
                </a:cubicBezTo>
                <a:cubicBezTo>
                  <a:pt x="10619" y="29819"/>
                  <a:pt x="10542" y="29711"/>
                  <a:pt x="10423" y="29700"/>
                </a:cubicBezTo>
                <a:close/>
                <a:moveTo>
                  <a:pt x="9945" y="31316"/>
                </a:moveTo>
                <a:cubicBezTo>
                  <a:pt x="9869" y="31316"/>
                  <a:pt x="9796" y="31355"/>
                  <a:pt x="9759" y="31429"/>
                </a:cubicBezTo>
                <a:cubicBezTo>
                  <a:pt x="9639" y="31658"/>
                  <a:pt x="9476" y="31875"/>
                  <a:pt x="9302" y="32049"/>
                </a:cubicBezTo>
                <a:cubicBezTo>
                  <a:pt x="9215" y="32136"/>
                  <a:pt x="9215" y="32267"/>
                  <a:pt x="9302" y="32354"/>
                </a:cubicBezTo>
                <a:cubicBezTo>
                  <a:pt x="9346" y="32398"/>
                  <a:pt x="9400" y="32408"/>
                  <a:pt x="9455" y="32408"/>
                </a:cubicBezTo>
                <a:cubicBezTo>
                  <a:pt x="9509" y="32408"/>
                  <a:pt x="9563" y="32387"/>
                  <a:pt x="9596" y="32354"/>
                </a:cubicBezTo>
                <a:cubicBezTo>
                  <a:pt x="9813" y="32136"/>
                  <a:pt x="9988" y="31897"/>
                  <a:pt x="10129" y="31625"/>
                </a:cubicBezTo>
                <a:cubicBezTo>
                  <a:pt x="10194" y="31527"/>
                  <a:pt x="10151" y="31397"/>
                  <a:pt x="10053" y="31342"/>
                </a:cubicBezTo>
                <a:cubicBezTo>
                  <a:pt x="10018" y="31325"/>
                  <a:pt x="9981" y="31316"/>
                  <a:pt x="9945" y="31316"/>
                </a:cubicBezTo>
                <a:close/>
                <a:moveTo>
                  <a:pt x="8784" y="32502"/>
                </a:moveTo>
                <a:cubicBezTo>
                  <a:pt x="8749" y="32502"/>
                  <a:pt x="8714" y="32510"/>
                  <a:pt x="8682" y="32528"/>
                </a:cubicBezTo>
                <a:cubicBezTo>
                  <a:pt x="8454" y="32648"/>
                  <a:pt x="8214" y="32746"/>
                  <a:pt x="7942" y="32833"/>
                </a:cubicBezTo>
                <a:cubicBezTo>
                  <a:pt x="7834" y="32854"/>
                  <a:pt x="7768" y="32974"/>
                  <a:pt x="7801" y="33083"/>
                </a:cubicBezTo>
                <a:cubicBezTo>
                  <a:pt x="7823" y="33181"/>
                  <a:pt x="7910" y="33246"/>
                  <a:pt x="7997" y="33246"/>
                </a:cubicBezTo>
                <a:cubicBezTo>
                  <a:pt x="8019" y="33246"/>
                  <a:pt x="8040" y="33235"/>
                  <a:pt x="8062" y="33235"/>
                </a:cubicBezTo>
                <a:cubicBezTo>
                  <a:pt x="8356" y="33148"/>
                  <a:pt x="8639" y="33028"/>
                  <a:pt x="8889" y="32898"/>
                </a:cubicBezTo>
                <a:cubicBezTo>
                  <a:pt x="8987" y="32833"/>
                  <a:pt x="9019" y="32713"/>
                  <a:pt x="8965" y="32604"/>
                </a:cubicBezTo>
                <a:cubicBezTo>
                  <a:pt x="8928" y="32538"/>
                  <a:pt x="8857" y="32502"/>
                  <a:pt x="8784" y="32502"/>
                </a:cubicBezTo>
                <a:close/>
                <a:moveTo>
                  <a:pt x="4666" y="32785"/>
                </a:moveTo>
                <a:cubicBezTo>
                  <a:pt x="4565" y="32785"/>
                  <a:pt x="4479" y="32848"/>
                  <a:pt x="4450" y="32952"/>
                </a:cubicBezTo>
                <a:cubicBezTo>
                  <a:pt x="4429" y="33061"/>
                  <a:pt x="4494" y="33170"/>
                  <a:pt x="4613" y="33203"/>
                </a:cubicBezTo>
                <a:cubicBezTo>
                  <a:pt x="4798" y="33246"/>
                  <a:pt x="5092" y="33311"/>
                  <a:pt x="5462" y="33355"/>
                </a:cubicBezTo>
                <a:cubicBezTo>
                  <a:pt x="5473" y="33366"/>
                  <a:pt x="5484" y="33366"/>
                  <a:pt x="5495" y="33366"/>
                </a:cubicBezTo>
                <a:cubicBezTo>
                  <a:pt x="5593" y="33366"/>
                  <a:pt x="5680" y="33279"/>
                  <a:pt x="5701" y="33181"/>
                </a:cubicBezTo>
                <a:cubicBezTo>
                  <a:pt x="5712" y="33061"/>
                  <a:pt x="5636" y="32952"/>
                  <a:pt x="5516" y="32941"/>
                </a:cubicBezTo>
                <a:cubicBezTo>
                  <a:pt x="5168" y="32898"/>
                  <a:pt x="4885" y="32833"/>
                  <a:pt x="4711" y="32789"/>
                </a:cubicBezTo>
                <a:cubicBezTo>
                  <a:pt x="4696" y="32786"/>
                  <a:pt x="4681" y="32785"/>
                  <a:pt x="4666" y="32785"/>
                </a:cubicBezTo>
                <a:close/>
                <a:moveTo>
                  <a:pt x="7168" y="32973"/>
                </a:moveTo>
                <a:cubicBezTo>
                  <a:pt x="7162" y="32973"/>
                  <a:pt x="7155" y="32973"/>
                  <a:pt x="7148" y="32974"/>
                </a:cubicBezTo>
                <a:cubicBezTo>
                  <a:pt x="6961" y="32999"/>
                  <a:pt x="6755" y="33011"/>
                  <a:pt x="6544" y="33011"/>
                </a:cubicBezTo>
                <a:cubicBezTo>
                  <a:pt x="6474" y="33011"/>
                  <a:pt x="6403" y="33009"/>
                  <a:pt x="6332" y="33007"/>
                </a:cubicBezTo>
                <a:cubicBezTo>
                  <a:pt x="6213" y="33007"/>
                  <a:pt x="6126" y="33094"/>
                  <a:pt x="6115" y="33213"/>
                </a:cubicBezTo>
                <a:cubicBezTo>
                  <a:pt x="6115" y="33333"/>
                  <a:pt x="6213" y="33431"/>
                  <a:pt x="6321" y="33431"/>
                </a:cubicBezTo>
                <a:lnTo>
                  <a:pt x="6517" y="33431"/>
                </a:lnTo>
                <a:cubicBezTo>
                  <a:pt x="6746" y="33431"/>
                  <a:pt x="6974" y="33420"/>
                  <a:pt x="7192" y="33398"/>
                </a:cubicBezTo>
                <a:cubicBezTo>
                  <a:pt x="7311" y="33387"/>
                  <a:pt x="7398" y="33279"/>
                  <a:pt x="7388" y="33170"/>
                </a:cubicBezTo>
                <a:cubicBezTo>
                  <a:pt x="7377" y="33057"/>
                  <a:pt x="7280" y="32973"/>
                  <a:pt x="7168" y="3297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645700" y="4590000"/>
            <a:ext cx="232298" cy="245348"/>
          </a:xfrm>
          <a:custGeom>
            <a:avLst/>
            <a:gdLst/>
            <a:ahLst/>
            <a:cxnLst/>
            <a:rect l="l" t="t" r="r" b="b"/>
            <a:pathLst>
              <a:path w="5810" h="6136" extrusionOk="0">
                <a:moveTo>
                  <a:pt x="4047" y="533"/>
                </a:moveTo>
                <a:cubicBezTo>
                  <a:pt x="4025" y="838"/>
                  <a:pt x="3971" y="1338"/>
                  <a:pt x="3884" y="2045"/>
                </a:cubicBezTo>
                <a:cubicBezTo>
                  <a:pt x="3601" y="1893"/>
                  <a:pt x="3285" y="1730"/>
                  <a:pt x="2948" y="1556"/>
                </a:cubicBezTo>
                <a:cubicBezTo>
                  <a:pt x="3503" y="1012"/>
                  <a:pt x="3851" y="696"/>
                  <a:pt x="4047" y="533"/>
                </a:cubicBezTo>
                <a:close/>
                <a:moveTo>
                  <a:pt x="903" y="1001"/>
                </a:moveTo>
                <a:lnTo>
                  <a:pt x="903" y="1001"/>
                </a:lnTo>
                <a:cubicBezTo>
                  <a:pt x="1186" y="1132"/>
                  <a:pt x="1697" y="1371"/>
                  <a:pt x="2285" y="1665"/>
                </a:cubicBezTo>
                <a:cubicBezTo>
                  <a:pt x="2024" y="1915"/>
                  <a:pt x="1773" y="2176"/>
                  <a:pt x="1523" y="2437"/>
                </a:cubicBezTo>
                <a:cubicBezTo>
                  <a:pt x="1088" y="1599"/>
                  <a:pt x="947" y="1186"/>
                  <a:pt x="903" y="1001"/>
                </a:cubicBezTo>
                <a:close/>
                <a:moveTo>
                  <a:pt x="4199" y="2665"/>
                </a:moveTo>
                <a:cubicBezTo>
                  <a:pt x="4950" y="3090"/>
                  <a:pt x="5244" y="3307"/>
                  <a:pt x="5352" y="3416"/>
                </a:cubicBezTo>
                <a:cubicBezTo>
                  <a:pt x="5167" y="3492"/>
                  <a:pt x="4743" y="3612"/>
                  <a:pt x="4047" y="3764"/>
                </a:cubicBezTo>
                <a:cubicBezTo>
                  <a:pt x="4101" y="3405"/>
                  <a:pt x="4156" y="3035"/>
                  <a:pt x="4199" y="2665"/>
                </a:cubicBezTo>
                <a:close/>
                <a:moveTo>
                  <a:pt x="2654" y="1850"/>
                </a:moveTo>
                <a:cubicBezTo>
                  <a:pt x="3090" y="2067"/>
                  <a:pt x="3481" y="2274"/>
                  <a:pt x="3829" y="2459"/>
                </a:cubicBezTo>
                <a:cubicBezTo>
                  <a:pt x="3775" y="2916"/>
                  <a:pt x="3699" y="3405"/>
                  <a:pt x="3634" y="3851"/>
                </a:cubicBezTo>
                <a:cubicBezTo>
                  <a:pt x="3231" y="3927"/>
                  <a:pt x="2818" y="4004"/>
                  <a:pt x="2426" y="4069"/>
                </a:cubicBezTo>
                <a:cubicBezTo>
                  <a:pt x="2154" y="3612"/>
                  <a:pt x="1926" y="3188"/>
                  <a:pt x="1719" y="2807"/>
                </a:cubicBezTo>
                <a:cubicBezTo>
                  <a:pt x="2024" y="2491"/>
                  <a:pt x="2339" y="2154"/>
                  <a:pt x="2654" y="1850"/>
                </a:cubicBezTo>
                <a:close/>
                <a:moveTo>
                  <a:pt x="1436" y="3112"/>
                </a:moveTo>
                <a:cubicBezTo>
                  <a:pt x="1599" y="3427"/>
                  <a:pt x="1795" y="3764"/>
                  <a:pt x="2002" y="4123"/>
                </a:cubicBezTo>
                <a:cubicBezTo>
                  <a:pt x="1469" y="4199"/>
                  <a:pt x="1023" y="4232"/>
                  <a:pt x="718" y="4232"/>
                </a:cubicBezTo>
                <a:cubicBezTo>
                  <a:pt x="609" y="4232"/>
                  <a:pt x="533" y="4232"/>
                  <a:pt x="468" y="4221"/>
                </a:cubicBezTo>
                <a:cubicBezTo>
                  <a:pt x="609" y="4036"/>
                  <a:pt x="914" y="3677"/>
                  <a:pt x="1436" y="3112"/>
                </a:cubicBezTo>
                <a:close/>
                <a:moveTo>
                  <a:pt x="3568" y="4265"/>
                </a:moveTo>
                <a:lnTo>
                  <a:pt x="3568" y="4265"/>
                </a:lnTo>
                <a:cubicBezTo>
                  <a:pt x="3460" y="4950"/>
                  <a:pt x="3372" y="5331"/>
                  <a:pt x="3318" y="5537"/>
                </a:cubicBezTo>
                <a:cubicBezTo>
                  <a:pt x="3144" y="5265"/>
                  <a:pt x="2905" y="4874"/>
                  <a:pt x="2644" y="4428"/>
                </a:cubicBezTo>
                <a:cubicBezTo>
                  <a:pt x="2948" y="4384"/>
                  <a:pt x="3264" y="4330"/>
                  <a:pt x="3568" y="4265"/>
                </a:cubicBezTo>
                <a:close/>
                <a:moveTo>
                  <a:pt x="4232" y="0"/>
                </a:moveTo>
                <a:cubicBezTo>
                  <a:pt x="4134" y="0"/>
                  <a:pt x="3960" y="0"/>
                  <a:pt x="2578" y="1371"/>
                </a:cubicBezTo>
                <a:cubicBezTo>
                  <a:pt x="1643" y="903"/>
                  <a:pt x="849" y="533"/>
                  <a:pt x="849" y="533"/>
                </a:cubicBezTo>
                <a:cubicBezTo>
                  <a:pt x="819" y="519"/>
                  <a:pt x="790" y="513"/>
                  <a:pt x="761" y="513"/>
                </a:cubicBezTo>
                <a:cubicBezTo>
                  <a:pt x="727" y="513"/>
                  <a:pt x="694" y="521"/>
                  <a:pt x="664" y="533"/>
                </a:cubicBezTo>
                <a:cubicBezTo>
                  <a:pt x="392" y="696"/>
                  <a:pt x="392" y="1121"/>
                  <a:pt x="1240" y="2742"/>
                </a:cubicBezTo>
                <a:cubicBezTo>
                  <a:pt x="805" y="3209"/>
                  <a:pt x="163" y="3917"/>
                  <a:pt x="44" y="4178"/>
                </a:cubicBezTo>
                <a:cubicBezTo>
                  <a:pt x="0" y="4265"/>
                  <a:pt x="0" y="4363"/>
                  <a:pt x="44" y="4439"/>
                </a:cubicBezTo>
                <a:cubicBezTo>
                  <a:pt x="131" y="4580"/>
                  <a:pt x="326" y="4635"/>
                  <a:pt x="718" y="4635"/>
                </a:cubicBezTo>
                <a:cubicBezTo>
                  <a:pt x="1153" y="4635"/>
                  <a:pt x="1752" y="4558"/>
                  <a:pt x="2219" y="4493"/>
                </a:cubicBezTo>
                <a:cubicBezTo>
                  <a:pt x="2622" y="5178"/>
                  <a:pt x="3003" y="5788"/>
                  <a:pt x="3144" y="6016"/>
                </a:cubicBezTo>
                <a:cubicBezTo>
                  <a:pt x="3198" y="6092"/>
                  <a:pt x="3264" y="6136"/>
                  <a:pt x="3351" y="6136"/>
                </a:cubicBezTo>
                <a:cubicBezTo>
                  <a:pt x="3536" y="6136"/>
                  <a:pt x="3666" y="6136"/>
                  <a:pt x="3982" y="4189"/>
                </a:cubicBezTo>
                <a:cubicBezTo>
                  <a:pt x="4689" y="4036"/>
                  <a:pt x="5505" y="3830"/>
                  <a:pt x="5711" y="3655"/>
                </a:cubicBezTo>
                <a:cubicBezTo>
                  <a:pt x="5777" y="3601"/>
                  <a:pt x="5809" y="3514"/>
                  <a:pt x="5798" y="3427"/>
                </a:cubicBezTo>
                <a:cubicBezTo>
                  <a:pt x="5788" y="3253"/>
                  <a:pt x="5646" y="3014"/>
                  <a:pt x="4254" y="2241"/>
                </a:cubicBezTo>
                <a:cubicBezTo>
                  <a:pt x="4352" y="1512"/>
                  <a:pt x="4471" y="381"/>
                  <a:pt x="4449" y="196"/>
                </a:cubicBezTo>
                <a:cubicBezTo>
                  <a:pt x="4439" y="98"/>
                  <a:pt x="4330" y="0"/>
                  <a:pt x="423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312382" y="1848358"/>
            <a:ext cx="188384" cy="195256"/>
            <a:chOff x="8487708" y="4150383"/>
            <a:chExt cx="188384" cy="195256"/>
          </a:xfrm>
        </p:grpSpPr>
        <p:sp>
          <p:nvSpPr>
            <p:cNvPr id="21" name="Google Shape;21;p2"/>
            <p:cNvSpPr/>
            <p:nvPr/>
          </p:nvSpPr>
          <p:spPr>
            <a:xfrm>
              <a:off x="8577883" y="4150383"/>
              <a:ext cx="21771" cy="195256"/>
            </a:xfrm>
            <a:custGeom>
              <a:avLst/>
              <a:gdLst/>
              <a:ahLst/>
              <a:cxnLst/>
              <a:rect l="l" t="t" r="r" b="b"/>
              <a:pathLst>
                <a:path w="415" h="3722" extrusionOk="0">
                  <a:moveTo>
                    <a:pt x="218" y="1"/>
                  </a:moveTo>
                  <a:cubicBezTo>
                    <a:pt x="110" y="1"/>
                    <a:pt x="23" y="88"/>
                    <a:pt x="23" y="196"/>
                  </a:cubicBezTo>
                  <a:lnTo>
                    <a:pt x="1" y="3525"/>
                  </a:lnTo>
                  <a:cubicBezTo>
                    <a:pt x="1" y="3634"/>
                    <a:pt x="88" y="3721"/>
                    <a:pt x="197" y="3721"/>
                  </a:cubicBezTo>
                  <a:cubicBezTo>
                    <a:pt x="305" y="3721"/>
                    <a:pt x="392" y="3634"/>
                    <a:pt x="392" y="3525"/>
                  </a:cubicBezTo>
                  <a:lnTo>
                    <a:pt x="414" y="207"/>
                  </a:lnTo>
                  <a:cubicBezTo>
                    <a:pt x="414" y="98"/>
                    <a:pt x="327" y="1"/>
                    <a:pt x="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506540" y="4186475"/>
              <a:ext cx="167295" cy="120920"/>
            </a:xfrm>
            <a:custGeom>
              <a:avLst/>
              <a:gdLst/>
              <a:ahLst/>
              <a:cxnLst/>
              <a:rect l="l" t="t" r="r" b="b"/>
              <a:pathLst>
                <a:path w="3189" h="2305" extrusionOk="0">
                  <a:moveTo>
                    <a:pt x="2956" y="1"/>
                  </a:moveTo>
                  <a:cubicBezTo>
                    <a:pt x="2919" y="1"/>
                    <a:pt x="2883" y="11"/>
                    <a:pt x="2851" y="31"/>
                  </a:cubicBezTo>
                  <a:lnTo>
                    <a:pt x="110" y="1945"/>
                  </a:lnTo>
                  <a:cubicBezTo>
                    <a:pt x="23" y="2010"/>
                    <a:pt x="1" y="2130"/>
                    <a:pt x="55" y="2217"/>
                  </a:cubicBezTo>
                  <a:cubicBezTo>
                    <a:pt x="99" y="2272"/>
                    <a:pt x="153" y="2304"/>
                    <a:pt x="219" y="2304"/>
                  </a:cubicBezTo>
                  <a:cubicBezTo>
                    <a:pt x="262" y="2304"/>
                    <a:pt x="295" y="2293"/>
                    <a:pt x="338" y="2272"/>
                  </a:cubicBezTo>
                  <a:lnTo>
                    <a:pt x="3080" y="357"/>
                  </a:lnTo>
                  <a:cubicBezTo>
                    <a:pt x="3167" y="292"/>
                    <a:pt x="3188" y="172"/>
                    <a:pt x="3123" y="85"/>
                  </a:cubicBezTo>
                  <a:cubicBezTo>
                    <a:pt x="3082" y="30"/>
                    <a:pt x="3019" y="1"/>
                    <a:pt x="29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24271" y="4179026"/>
              <a:ext cx="131307" cy="135766"/>
            </a:xfrm>
            <a:custGeom>
              <a:avLst/>
              <a:gdLst/>
              <a:ahLst/>
              <a:cxnLst/>
              <a:rect l="l" t="t" r="r" b="b"/>
              <a:pathLst>
                <a:path w="2503" h="2588" extrusionOk="0">
                  <a:moveTo>
                    <a:pt x="211" y="1"/>
                  </a:moveTo>
                  <a:cubicBezTo>
                    <a:pt x="164" y="1"/>
                    <a:pt x="117" y="17"/>
                    <a:pt x="76" y="53"/>
                  </a:cubicBezTo>
                  <a:cubicBezTo>
                    <a:pt x="0" y="129"/>
                    <a:pt x="0" y="260"/>
                    <a:pt x="76" y="336"/>
                  </a:cubicBezTo>
                  <a:lnTo>
                    <a:pt x="2143" y="2522"/>
                  </a:lnTo>
                  <a:cubicBezTo>
                    <a:pt x="2187" y="2566"/>
                    <a:pt x="2241" y="2588"/>
                    <a:pt x="2285" y="2588"/>
                  </a:cubicBezTo>
                  <a:cubicBezTo>
                    <a:pt x="2339" y="2588"/>
                    <a:pt x="2383" y="2566"/>
                    <a:pt x="2426" y="2533"/>
                  </a:cubicBezTo>
                  <a:cubicBezTo>
                    <a:pt x="2502" y="2457"/>
                    <a:pt x="2502" y="2337"/>
                    <a:pt x="2437" y="2250"/>
                  </a:cubicBezTo>
                  <a:lnTo>
                    <a:pt x="359" y="64"/>
                  </a:lnTo>
                  <a:cubicBezTo>
                    <a:pt x="318" y="23"/>
                    <a:pt x="265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487707" y="4234266"/>
              <a:ext cx="188384" cy="22296"/>
            </a:xfrm>
            <a:custGeom>
              <a:avLst/>
              <a:gdLst/>
              <a:ahLst/>
              <a:cxnLst/>
              <a:rect l="l" t="t" r="r" b="b"/>
              <a:pathLst>
                <a:path w="3591" h="425" extrusionOk="0">
                  <a:moveTo>
                    <a:pt x="3395" y="1"/>
                  </a:moveTo>
                  <a:lnTo>
                    <a:pt x="208" y="33"/>
                  </a:lnTo>
                  <a:cubicBezTo>
                    <a:pt x="88" y="33"/>
                    <a:pt x="1" y="120"/>
                    <a:pt x="12" y="229"/>
                  </a:cubicBezTo>
                  <a:cubicBezTo>
                    <a:pt x="12" y="338"/>
                    <a:pt x="99" y="425"/>
                    <a:pt x="208" y="425"/>
                  </a:cubicBezTo>
                  <a:lnTo>
                    <a:pt x="3395" y="392"/>
                  </a:lnTo>
                  <a:cubicBezTo>
                    <a:pt x="3504" y="392"/>
                    <a:pt x="3591" y="305"/>
                    <a:pt x="3591" y="196"/>
                  </a:cubicBezTo>
                  <a:cubicBezTo>
                    <a:pt x="3591" y="88"/>
                    <a:pt x="3504" y="1"/>
                    <a:pt x="3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-1127775" y="-403762"/>
            <a:ext cx="3858958" cy="2193999"/>
          </a:xfrm>
          <a:custGeom>
            <a:avLst/>
            <a:gdLst/>
            <a:ahLst/>
            <a:cxnLst/>
            <a:rect l="l" t="t" r="r" b="b"/>
            <a:pathLst>
              <a:path w="14845" h="8440" extrusionOk="0">
                <a:moveTo>
                  <a:pt x="9033" y="0"/>
                </a:moveTo>
                <a:cubicBezTo>
                  <a:pt x="8350" y="0"/>
                  <a:pt x="7742" y="378"/>
                  <a:pt x="7324" y="877"/>
                </a:cubicBezTo>
                <a:lnTo>
                  <a:pt x="7324" y="877"/>
                </a:lnTo>
                <a:cubicBezTo>
                  <a:pt x="7043" y="646"/>
                  <a:pt x="6675" y="438"/>
                  <a:pt x="6204" y="279"/>
                </a:cubicBezTo>
                <a:cubicBezTo>
                  <a:pt x="5807" y="146"/>
                  <a:pt x="5473" y="89"/>
                  <a:pt x="5192" y="89"/>
                </a:cubicBezTo>
                <a:cubicBezTo>
                  <a:pt x="3455" y="89"/>
                  <a:pt x="3745" y="2281"/>
                  <a:pt x="3745" y="2281"/>
                </a:cubicBezTo>
                <a:cubicBezTo>
                  <a:pt x="3564" y="2170"/>
                  <a:pt x="3370" y="2119"/>
                  <a:pt x="3171" y="2119"/>
                </a:cubicBezTo>
                <a:cubicBezTo>
                  <a:pt x="1698" y="2119"/>
                  <a:pt x="0" y="4900"/>
                  <a:pt x="1917" y="6328"/>
                </a:cubicBezTo>
                <a:cubicBezTo>
                  <a:pt x="2519" y="6781"/>
                  <a:pt x="3092" y="6989"/>
                  <a:pt x="3583" y="7022"/>
                </a:cubicBezTo>
                <a:lnTo>
                  <a:pt x="3583" y="7022"/>
                </a:lnTo>
                <a:cubicBezTo>
                  <a:pt x="3744" y="7769"/>
                  <a:pt x="4270" y="8418"/>
                  <a:pt x="5399" y="8438"/>
                </a:cubicBezTo>
                <a:cubicBezTo>
                  <a:pt x="5447" y="8439"/>
                  <a:pt x="5496" y="8439"/>
                  <a:pt x="5544" y="8439"/>
                </a:cubicBezTo>
                <a:cubicBezTo>
                  <a:pt x="7076" y="8439"/>
                  <a:pt x="8104" y="8089"/>
                  <a:pt x="8685" y="7564"/>
                </a:cubicBezTo>
                <a:lnTo>
                  <a:pt x="8685" y="7564"/>
                </a:lnTo>
                <a:cubicBezTo>
                  <a:pt x="8807" y="7731"/>
                  <a:pt x="8961" y="7894"/>
                  <a:pt x="9152" y="8047"/>
                </a:cubicBezTo>
                <a:cubicBezTo>
                  <a:pt x="9410" y="8255"/>
                  <a:pt x="9724" y="8347"/>
                  <a:pt x="10066" y="8347"/>
                </a:cubicBezTo>
                <a:cubicBezTo>
                  <a:pt x="12013" y="8347"/>
                  <a:pt x="14844" y="5343"/>
                  <a:pt x="13188" y="3576"/>
                </a:cubicBezTo>
                <a:cubicBezTo>
                  <a:pt x="12725" y="3085"/>
                  <a:pt x="12233" y="2900"/>
                  <a:pt x="11772" y="2900"/>
                </a:cubicBezTo>
                <a:cubicBezTo>
                  <a:pt x="11725" y="2900"/>
                  <a:pt x="11678" y="2902"/>
                  <a:pt x="11631" y="2905"/>
                </a:cubicBezTo>
                <a:lnTo>
                  <a:pt x="11631" y="2905"/>
                </a:lnTo>
                <a:cubicBezTo>
                  <a:pt x="11657" y="2039"/>
                  <a:pt x="11231" y="1039"/>
                  <a:pt x="10163" y="356"/>
                </a:cubicBezTo>
                <a:cubicBezTo>
                  <a:pt x="9776" y="106"/>
                  <a:pt x="9394" y="0"/>
                  <a:pt x="90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85550" y="2337000"/>
            <a:ext cx="232304" cy="233436"/>
          </a:xfrm>
          <a:custGeom>
            <a:avLst/>
            <a:gdLst/>
            <a:ahLst/>
            <a:cxnLst/>
            <a:rect l="l" t="t" r="r" b="b"/>
            <a:pathLst>
              <a:path w="4428" h="4450" extrusionOk="0">
                <a:moveTo>
                  <a:pt x="2361" y="577"/>
                </a:moveTo>
                <a:cubicBezTo>
                  <a:pt x="2415" y="762"/>
                  <a:pt x="2480" y="1023"/>
                  <a:pt x="2524" y="1186"/>
                </a:cubicBezTo>
                <a:cubicBezTo>
                  <a:pt x="2633" y="1621"/>
                  <a:pt x="2665" y="1730"/>
                  <a:pt x="2709" y="1795"/>
                </a:cubicBezTo>
                <a:cubicBezTo>
                  <a:pt x="2763" y="1872"/>
                  <a:pt x="2850" y="1904"/>
                  <a:pt x="3285" y="2067"/>
                </a:cubicBezTo>
                <a:cubicBezTo>
                  <a:pt x="3438" y="2122"/>
                  <a:pt x="3677" y="2198"/>
                  <a:pt x="3840" y="2274"/>
                </a:cubicBezTo>
                <a:cubicBezTo>
                  <a:pt x="3601" y="2383"/>
                  <a:pt x="3198" y="2535"/>
                  <a:pt x="2850" y="2666"/>
                </a:cubicBezTo>
                <a:cubicBezTo>
                  <a:pt x="2796" y="2677"/>
                  <a:pt x="2752" y="2720"/>
                  <a:pt x="2731" y="2764"/>
                </a:cubicBezTo>
                <a:cubicBezTo>
                  <a:pt x="2557" y="3177"/>
                  <a:pt x="2339" y="3634"/>
                  <a:pt x="2198" y="3884"/>
                </a:cubicBezTo>
                <a:cubicBezTo>
                  <a:pt x="2100" y="3612"/>
                  <a:pt x="1958" y="3123"/>
                  <a:pt x="1849" y="2698"/>
                </a:cubicBezTo>
                <a:cubicBezTo>
                  <a:pt x="1839" y="2622"/>
                  <a:pt x="1773" y="2568"/>
                  <a:pt x="1697" y="2546"/>
                </a:cubicBezTo>
                <a:cubicBezTo>
                  <a:pt x="1284" y="2470"/>
                  <a:pt x="816" y="2372"/>
                  <a:pt x="555" y="2296"/>
                </a:cubicBezTo>
                <a:cubicBezTo>
                  <a:pt x="827" y="2144"/>
                  <a:pt x="1349" y="1904"/>
                  <a:pt x="1806" y="1719"/>
                </a:cubicBezTo>
                <a:cubicBezTo>
                  <a:pt x="1849" y="1708"/>
                  <a:pt x="1893" y="1665"/>
                  <a:pt x="1915" y="1610"/>
                </a:cubicBezTo>
                <a:cubicBezTo>
                  <a:pt x="2056" y="1241"/>
                  <a:pt x="2230" y="816"/>
                  <a:pt x="2361" y="577"/>
                </a:cubicBezTo>
                <a:close/>
                <a:moveTo>
                  <a:pt x="2404" y="0"/>
                </a:moveTo>
                <a:cubicBezTo>
                  <a:pt x="2285" y="0"/>
                  <a:pt x="2110" y="0"/>
                  <a:pt x="1577" y="1393"/>
                </a:cubicBezTo>
                <a:cubicBezTo>
                  <a:pt x="87" y="1991"/>
                  <a:pt x="33" y="2176"/>
                  <a:pt x="11" y="2263"/>
                </a:cubicBezTo>
                <a:cubicBezTo>
                  <a:pt x="0" y="2318"/>
                  <a:pt x="11" y="2415"/>
                  <a:pt x="54" y="2459"/>
                </a:cubicBezTo>
                <a:cubicBezTo>
                  <a:pt x="87" y="2513"/>
                  <a:pt x="207" y="2666"/>
                  <a:pt x="1501" y="2916"/>
                </a:cubicBezTo>
                <a:cubicBezTo>
                  <a:pt x="1882" y="4450"/>
                  <a:pt x="2023" y="4450"/>
                  <a:pt x="2165" y="4450"/>
                </a:cubicBezTo>
                <a:lnTo>
                  <a:pt x="2176" y="4450"/>
                </a:lnTo>
                <a:cubicBezTo>
                  <a:pt x="2295" y="4439"/>
                  <a:pt x="2437" y="4428"/>
                  <a:pt x="3057" y="3003"/>
                </a:cubicBezTo>
                <a:cubicBezTo>
                  <a:pt x="3449" y="2862"/>
                  <a:pt x="4177" y="2590"/>
                  <a:pt x="4341" y="2459"/>
                </a:cubicBezTo>
                <a:cubicBezTo>
                  <a:pt x="4384" y="2405"/>
                  <a:pt x="4428" y="2307"/>
                  <a:pt x="4406" y="2241"/>
                </a:cubicBezTo>
                <a:cubicBezTo>
                  <a:pt x="4373" y="2056"/>
                  <a:pt x="4177" y="1969"/>
                  <a:pt x="3416" y="1697"/>
                </a:cubicBezTo>
                <a:cubicBezTo>
                  <a:pt x="3275" y="1643"/>
                  <a:pt x="3100" y="1578"/>
                  <a:pt x="3024" y="1545"/>
                </a:cubicBezTo>
                <a:cubicBezTo>
                  <a:pt x="2992" y="1458"/>
                  <a:pt x="2948" y="1251"/>
                  <a:pt x="2905" y="1088"/>
                </a:cubicBezTo>
                <a:cubicBezTo>
                  <a:pt x="2774" y="555"/>
                  <a:pt x="2687" y="229"/>
                  <a:pt x="2589" y="98"/>
                </a:cubicBezTo>
                <a:cubicBezTo>
                  <a:pt x="2557" y="44"/>
                  <a:pt x="2469" y="0"/>
                  <a:pt x="2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rot="-1245271">
            <a:off x="1688775" y="4289156"/>
            <a:ext cx="173523" cy="186989"/>
          </a:xfrm>
          <a:custGeom>
            <a:avLst/>
            <a:gdLst/>
            <a:ahLst/>
            <a:cxnLst/>
            <a:rect l="l" t="t" r="r" b="b"/>
            <a:pathLst>
              <a:path w="6735" h="7257" extrusionOk="0">
                <a:moveTo>
                  <a:pt x="5168" y="1"/>
                </a:moveTo>
                <a:lnTo>
                  <a:pt x="2938" y="1393"/>
                </a:lnTo>
                <a:lnTo>
                  <a:pt x="926" y="393"/>
                </a:lnTo>
                <a:lnTo>
                  <a:pt x="926" y="393"/>
                </a:lnTo>
                <a:lnTo>
                  <a:pt x="1295" y="2829"/>
                </a:lnTo>
                <a:lnTo>
                  <a:pt x="1" y="4592"/>
                </a:lnTo>
                <a:lnTo>
                  <a:pt x="2351" y="4885"/>
                </a:lnTo>
                <a:lnTo>
                  <a:pt x="3406" y="7257"/>
                </a:lnTo>
                <a:lnTo>
                  <a:pt x="4516" y="4733"/>
                </a:lnTo>
                <a:lnTo>
                  <a:pt x="6735" y="4037"/>
                </a:lnTo>
                <a:lnTo>
                  <a:pt x="4679" y="2699"/>
                </a:lnTo>
                <a:lnTo>
                  <a:pt x="516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>
            <a:spLocks noGrp="1"/>
          </p:cNvSpPr>
          <p:nvPr>
            <p:ph type="title"/>
          </p:nvPr>
        </p:nvSpPr>
        <p:spPr>
          <a:xfrm>
            <a:off x="720000" y="688750"/>
            <a:ext cx="3366600" cy="23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subTitle" idx="1"/>
          </p:nvPr>
        </p:nvSpPr>
        <p:spPr>
          <a:xfrm>
            <a:off x="720000" y="3069850"/>
            <a:ext cx="33666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5"/>
          <p:cNvSpPr>
            <a:spLocks noGrp="1"/>
          </p:cNvSpPr>
          <p:nvPr>
            <p:ph type="pic" idx="2"/>
          </p:nvPr>
        </p:nvSpPr>
        <p:spPr>
          <a:xfrm>
            <a:off x="4364950" y="884356"/>
            <a:ext cx="4065900" cy="33858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15"/>
          <p:cNvSpPr/>
          <p:nvPr/>
        </p:nvSpPr>
        <p:spPr>
          <a:xfrm>
            <a:off x="8610800" y="1790800"/>
            <a:ext cx="232298" cy="245348"/>
          </a:xfrm>
          <a:custGeom>
            <a:avLst/>
            <a:gdLst/>
            <a:ahLst/>
            <a:cxnLst/>
            <a:rect l="l" t="t" r="r" b="b"/>
            <a:pathLst>
              <a:path w="5810" h="6136" extrusionOk="0">
                <a:moveTo>
                  <a:pt x="4047" y="533"/>
                </a:moveTo>
                <a:cubicBezTo>
                  <a:pt x="4025" y="838"/>
                  <a:pt x="3971" y="1338"/>
                  <a:pt x="3884" y="2045"/>
                </a:cubicBezTo>
                <a:cubicBezTo>
                  <a:pt x="3601" y="1893"/>
                  <a:pt x="3285" y="1730"/>
                  <a:pt x="2948" y="1556"/>
                </a:cubicBezTo>
                <a:cubicBezTo>
                  <a:pt x="3503" y="1012"/>
                  <a:pt x="3851" y="696"/>
                  <a:pt x="4047" y="533"/>
                </a:cubicBezTo>
                <a:close/>
                <a:moveTo>
                  <a:pt x="903" y="1001"/>
                </a:moveTo>
                <a:lnTo>
                  <a:pt x="903" y="1001"/>
                </a:lnTo>
                <a:cubicBezTo>
                  <a:pt x="1186" y="1132"/>
                  <a:pt x="1697" y="1371"/>
                  <a:pt x="2285" y="1665"/>
                </a:cubicBezTo>
                <a:cubicBezTo>
                  <a:pt x="2024" y="1915"/>
                  <a:pt x="1773" y="2176"/>
                  <a:pt x="1523" y="2437"/>
                </a:cubicBezTo>
                <a:cubicBezTo>
                  <a:pt x="1088" y="1599"/>
                  <a:pt x="947" y="1186"/>
                  <a:pt x="903" y="1001"/>
                </a:cubicBezTo>
                <a:close/>
                <a:moveTo>
                  <a:pt x="4199" y="2665"/>
                </a:moveTo>
                <a:cubicBezTo>
                  <a:pt x="4950" y="3090"/>
                  <a:pt x="5244" y="3307"/>
                  <a:pt x="5352" y="3416"/>
                </a:cubicBezTo>
                <a:cubicBezTo>
                  <a:pt x="5167" y="3492"/>
                  <a:pt x="4743" y="3612"/>
                  <a:pt x="4047" y="3764"/>
                </a:cubicBezTo>
                <a:cubicBezTo>
                  <a:pt x="4101" y="3405"/>
                  <a:pt x="4156" y="3035"/>
                  <a:pt x="4199" y="2665"/>
                </a:cubicBezTo>
                <a:close/>
                <a:moveTo>
                  <a:pt x="2654" y="1850"/>
                </a:moveTo>
                <a:cubicBezTo>
                  <a:pt x="3090" y="2067"/>
                  <a:pt x="3481" y="2274"/>
                  <a:pt x="3829" y="2459"/>
                </a:cubicBezTo>
                <a:cubicBezTo>
                  <a:pt x="3775" y="2916"/>
                  <a:pt x="3699" y="3405"/>
                  <a:pt x="3634" y="3851"/>
                </a:cubicBezTo>
                <a:cubicBezTo>
                  <a:pt x="3231" y="3927"/>
                  <a:pt x="2818" y="4004"/>
                  <a:pt x="2426" y="4069"/>
                </a:cubicBezTo>
                <a:cubicBezTo>
                  <a:pt x="2154" y="3612"/>
                  <a:pt x="1926" y="3188"/>
                  <a:pt x="1719" y="2807"/>
                </a:cubicBezTo>
                <a:cubicBezTo>
                  <a:pt x="2024" y="2491"/>
                  <a:pt x="2339" y="2154"/>
                  <a:pt x="2654" y="1850"/>
                </a:cubicBezTo>
                <a:close/>
                <a:moveTo>
                  <a:pt x="1436" y="3112"/>
                </a:moveTo>
                <a:cubicBezTo>
                  <a:pt x="1599" y="3427"/>
                  <a:pt x="1795" y="3764"/>
                  <a:pt x="2002" y="4123"/>
                </a:cubicBezTo>
                <a:cubicBezTo>
                  <a:pt x="1469" y="4199"/>
                  <a:pt x="1023" y="4232"/>
                  <a:pt x="718" y="4232"/>
                </a:cubicBezTo>
                <a:cubicBezTo>
                  <a:pt x="609" y="4232"/>
                  <a:pt x="533" y="4232"/>
                  <a:pt x="468" y="4221"/>
                </a:cubicBezTo>
                <a:cubicBezTo>
                  <a:pt x="609" y="4036"/>
                  <a:pt x="914" y="3677"/>
                  <a:pt x="1436" y="3112"/>
                </a:cubicBezTo>
                <a:close/>
                <a:moveTo>
                  <a:pt x="3568" y="4265"/>
                </a:moveTo>
                <a:lnTo>
                  <a:pt x="3568" y="4265"/>
                </a:lnTo>
                <a:cubicBezTo>
                  <a:pt x="3460" y="4950"/>
                  <a:pt x="3372" y="5331"/>
                  <a:pt x="3318" y="5537"/>
                </a:cubicBezTo>
                <a:cubicBezTo>
                  <a:pt x="3144" y="5265"/>
                  <a:pt x="2905" y="4874"/>
                  <a:pt x="2644" y="4428"/>
                </a:cubicBezTo>
                <a:cubicBezTo>
                  <a:pt x="2948" y="4384"/>
                  <a:pt x="3264" y="4330"/>
                  <a:pt x="3568" y="4265"/>
                </a:cubicBezTo>
                <a:close/>
                <a:moveTo>
                  <a:pt x="4232" y="0"/>
                </a:moveTo>
                <a:cubicBezTo>
                  <a:pt x="4134" y="0"/>
                  <a:pt x="3960" y="0"/>
                  <a:pt x="2578" y="1371"/>
                </a:cubicBezTo>
                <a:cubicBezTo>
                  <a:pt x="1643" y="903"/>
                  <a:pt x="849" y="533"/>
                  <a:pt x="849" y="533"/>
                </a:cubicBezTo>
                <a:cubicBezTo>
                  <a:pt x="819" y="519"/>
                  <a:pt x="790" y="513"/>
                  <a:pt x="761" y="513"/>
                </a:cubicBezTo>
                <a:cubicBezTo>
                  <a:pt x="727" y="513"/>
                  <a:pt x="694" y="521"/>
                  <a:pt x="664" y="533"/>
                </a:cubicBezTo>
                <a:cubicBezTo>
                  <a:pt x="392" y="696"/>
                  <a:pt x="392" y="1121"/>
                  <a:pt x="1240" y="2742"/>
                </a:cubicBezTo>
                <a:cubicBezTo>
                  <a:pt x="805" y="3209"/>
                  <a:pt x="163" y="3917"/>
                  <a:pt x="44" y="4178"/>
                </a:cubicBezTo>
                <a:cubicBezTo>
                  <a:pt x="0" y="4265"/>
                  <a:pt x="0" y="4363"/>
                  <a:pt x="44" y="4439"/>
                </a:cubicBezTo>
                <a:cubicBezTo>
                  <a:pt x="131" y="4580"/>
                  <a:pt x="326" y="4635"/>
                  <a:pt x="718" y="4635"/>
                </a:cubicBezTo>
                <a:cubicBezTo>
                  <a:pt x="1153" y="4635"/>
                  <a:pt x="1752" y="4558"/>
                  <a:pt x="2219" y="4493"/>
                </a:cubicBezTo>
                <a:cubicBezTo>
                  <a:pt x="2622" y="5178"/>
                  <a:pt x="3003" y="5788"/>
                  <a:pt x="3144" y="6016"/>
                </a:cubicBezTo>
                <a:cubicBezTo>
                  <a:pt x="3198" y="6092"/>
                  <a:pt x="3264" y="6136"/>
                  <a:pt x="3351" y="6136"/>
                </a:cubicBezTo>
                <a:cubicBezTo>
                  <a:pt x="3536" y="6136"/>
                  <a:pt x="3666" y="6136"/>
                  <a:pt x="3982" y="4189"/>
                </a:cubicBezTo>
                <a:cubicBezTo>
                  <a:pt x="4689" y="4036"/>
                  <a:pt x="5505" y="3830"/>
                  <a:pt x="5711" y="3655"/>
                </a:cubicBezTo>
                <a:cubicBezTo>
                  <a:pt x="5777" y="3601"/>
                  <a:pt x="5809" y="3514"/>
                  <a:pt x="5798" y="3427"/>
                </a:cubicBezTo>
                <a:cubicBezTo>
                  <a:pt x="5788" y="3253"/>
                  <a:pt x="5646" y="3014"/>
                  <a:pt x="4254" y="2241"/>
                </a:cubicBezTo>
                <a:cubicBezTo>
                  <a:pt x="4352" y="1512"/>
                  <a:pt x="4471" y="381"/>
                  <a:pt x="4449" y="196"/>
                </a:cubicBezTo>
                <a:cubicBezTo>
                  <a:pt x="4439" y="98"/>
                  <a:pt x="4330" y="0"/>
                  <a:pt x="423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5"/>
          <p:cNvSpPr/>
          <p:nvPr/>
        </p:nvSpPr>
        <p:spPr>
          <a:xfrm rot="-1660787">
            <a:off x="8091825" y="386449"/>
            <a:ext cx="284099" cy="306118"/>
          </a:xfrm>
          <a:custGeom>
            <a:avLst/>
            <a:gdLst/>
            <a:ahLst/>
            <a:cxnLst/>
            <a:rect l="l" t="t" r="r" b="b"/>
            <a:pathLst>
              <a:path w="6735" h="7257" extrusionOk="0">
                <a:moveTo>
                  <a:pt x="5168" y="1"/>
                </a:moveTo>
                <a:lnTo>
                  <a:pt x="2938" y="1393"/>
                </a:lnTo>
                <a:lnTo>
                  <a:pt x="926" y="393"/>
                </a:lnTo>
                <a:lnTo>
                  <a:pt x="926" y="393"/>
                </a:lnTo>
                <a:lnTo>
                  <a:pt x="1295" y="2829"/>
                </a:lnTo>
                <a:lnTo>
                  <a:pt x="1" y="4592"/>
                </a:lnTo>
                <a:lnTo>
                  <a:pt x="2351" y="4885"/>
                </a:lnTo>
                <a:lnTo>
                  <a:pt x="3406" y="7257"/>
                </a:lnTo>
                <a:lnTo>
                  <a:pt x="4516" y="4733"/>
                </a:lnTo>
                <a:lnTo>
                  <a:pt x="6735" y="4037"/>
                </a:lnTo>
                <a:lnTo>
                  <a:pt x="4679" y="2699"/>
                </a:lnTo>
                <a:lnTo>
                  <a:pt x="51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5"/>
          <p:cNvSpPr/>
          <p:nvPr/>
        </p:nvSpPr>
        <p:spPr>
          <a:xfrm rot="5583401">
            <a:off x="7854690" y="336485"/>
            <a:ext cx="138618" cy="149380"/>
          </a:xfrm>
          <a:custGeom>
            <a:avLst/>
            <a:gdLst/>
            <a:ahLst/>
            <a:cxnLst/>
            <a:rect l="l" t="t" r="r" b="b"/>
            <a:pathLst>
              <a:path w="6735" h="7257" extrusionOk="0">
                <a:moveTo>
                  <a:pt x="5168" y="1"/>
                </a:moveTo>
                <a:lnTo>
                  <a:pt x="2938" y="1393"/>
                </a:lnTo>
                <a:lnTo>
                  <a:pt x="926" y="393"/>
                </a:lnTo>
                <a:lnTo>
                  <a:pt x="926" y="393"/>
                </a:lnTo>
                <a:lnTo>
                  <a:pt x="1295" y="2829"/>
                </a:lnTo>
                <a:lnTo>
                  <a:pt x="1" y="4592"/>
                </a:lnTo>
                <a:lnTo>
                  <a:pt x="2351" y="4885"/>
                </a:lnTo>
                <a:lnTo>
                  <a:pt x="3406" y="7257"/>
                </a:lnTo>
                <a:lnTo>
                  <a:pt x="4516" y="4733"/>
                </a:lnTo>
                <a:lnTo>
                  <a:pt x="6735" y="4037"/>
                </a:lnTo>
                <a:lnTo>
                  <a:pt x="4679" y="2699"/>
                </a:lnTo>
                <a:lnTo>
                  <a:pt x="5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" name="Google Shape;156;p15"/>
          <p:cNvGrpSpPr/>
          <p:nvPr/>
        </p:nvGrpSpPr>
        <p:grpSpPr>
          <a:xfrm>
            <a:off x="2344282" y="4550583"/>
            <a:ext cx="188384" cy="195256"/>
            <a:chOff x="8487708" y="4150383"/>
            <a:chExt cx="188384" cy="195256"/>
          </a:xfrm>
        </p:grpSpPr>
        <p:sp>
          <p:nvSpPr>
            <p:cNvPr id="157" name="Google Shape;157;p15"/>
            <p:cNvSpPr/>
            <p:nvPr/>
          </p:nvSpPr>
          <p:spPr>
            <a:xfrm>
              <a:off x="8577883" y="4150383"/>
              <a:ext cx="21771" cy="195256"/>
            </a:xfrm>
            <a:custGeom>
              <a:avLst/>
              <a:gdLst/>
              <a:ahLst/>
              <a:cxnLst/>
              <a:rect l="l" t="t" r="r" b="b"/>
              <a:pathLst>
                <a:path w="415" h="3722" extrusionOk="0">
                  <a:moveTo>
                    <a:pt x="218" y="1"/>
                  </a:moveTo>
                  <a:cubicBezTo>
                    <a:pt x="110" y="1"/>
                    <a:pt x="23" y="88"/>
                    <a:pt x="23" y="196"/>
                  </a:cubicBezTo>
                  <a:lnTo>
                    <a:pt x="1" y="3525"/>
                  </a:lnTo>
                  <a:cubicBezTo>
                    <a:pt x="1" y="3634"/>
                    <a:pt x="88" y="3721"/>
                    <a:pt x="197" y="3721"/>
                  </a:cubicBezTo>
                  <a:cubicBezTo>
                    <a:pt x="305" y="3721"/>
                    <a:pt x="392" y="3634"/>
                    <a:pt x="392" y="3525"/>
                  </a:cubicBezTo>
                  <a:lnTo>
                    <a:pt x="414" y="207"/>
                  </a:lnTo>
                  <a:cubicBezTo>
                    <a:pt x="414" y="98"/>
                    <a:pt x="327" y="1"/>
                    <a:pt x="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8506540" y="4186475"/>
              <a:ext cx="167295" cy="120920"/>
            </a:xfrm>
            <a:custGeom>
              <a:avLst/>
              <a:gdLst/>
              <a:ahLst/>
              <a:cxnLst/>
              <a:rect l="l" t="t" r="r" b="b"/>
              <a:pathLst>
                <a:path w="3189" h="2305" extrusionOk="0">
                  <a:moveTo>
                    <a:pt x="2956" y="1"/>
                  </a:moveTo>
                  <a:cubicBezTo>
                    <a:pt x="2919" y="1"/>
                    <a:pt x="2883" y="11"/>
                    <a:pt x="2851" y="31"/>
                  </a:cubicBezTo>
                  <a:lnTo>
                    <a:pt x="110" y="1945"/>
                  </a:lnTo>
                  <a:cubicBezTo>
                    <a:pt x="23" y="2010"/>
                    <a:pt x="1" y="2130"/>
                    <a:pt x="55" y="2217"/>
                  </a:cubicBezTo>
                  <a:cubicBezTo>
                    <a:pt x="99" y="2272"/>
                    <a:pt x="153" y="2304"/>
                    <a:pt x="219" y="2304"/>
                  </a:cubicBezTo>
                  <a:cubicBezTo>
                    <a:pt x="262" y="2304"/>
                    <a:pt x="295" y="2293"/>
                    <a:pt x="338" y="2272"/>
                  </a:cubicBezTo>
                  <a:lnTo>
                    <a:pt x="3080" y="357"/>
                  </a:lnTo>
                  <a:cubicBezTo>
                    <a:pt x="3167" y="292"/>
                    <a:pt x="3188" y="172"/>
                    <a:pt x="3123" y="85"/>
                  </a:cubicBezTo>
                  <a:cubicBezTo>
                    <a:pt x="3082" y="30"/>
                    <a:pt x="3019" y="1"/>
                    <a:pt x="29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8524271" y="4179026"/>
              <a:ext cx="131307" cy="135766"/>
            </a:xfrm>
            <a:custGeom>
              <a:avLst/>
              <a:gdLst/>
              <a:ahLst/>
              <a:cxnLst/>
              <a:rect l="l" t="t" r="r" b="b"/>
              <a:pathLst>
                <a:path w="2503" h="2588" extrusionOk="0">
                  <a:moveTo>
                    <a:pt x="211" y="1"/>
                  </a:moveTo>
                  <a:cubicBezTo>
                    <a:pt x="164" y="1"/>
                    <a:pt x="117" y="17"/>
                    <a:pt x="76" y="53"/>
                  </a:cubicBezTo>
                  <a:cubicBezTo>
                    <a:pt x="0" y="129"/>
                    <a:pt x="0" y="260"/>
                    <a:pt x="76" y="336"/>
                  </a:cubicBezTo>
                  <a:lnTo>
                    <a:pt x="2143" y="2522"/>
                  </a:lnTo>
                  <a:cubicBezTo>
                    <a:pt x="2187" y="2566"/>
                    <a:pt x="2241" y="2588"/>
                    <a:pt x="2285" y="2588"/>
                  </a:cubicBezTo>
                  <a:cubicBezTo>
                    <a:pt x="2339" y="2588"/>
                    <a:pt x="2383" y="2566"/>
                    <a:pt x="2426" y="2533"/>
                  </a:cubicBezTo>
                  <a:cubicBezTo>
                    <a:pt x="2502" y="2457"/>
                    <a:pt x="2502" y="2337"/>
                    <a:pt x="2437" y="2250"/>
                  </a:cubicBezTo>
                  <a:lnTo>
                    <a:pt x="359" y="64"/>
                  </a:lnTo>
                  <a:cubicBezTo>
                    <a:pt x="318" y="23"/>
                    <a:pt x="265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8487707" y="4234266"/>
              <a:ext cx="188384" cy="22296"/>
            </a:xfrm>
            <a:custGeom>
              <a:avLst/>
              <a:gdLst/>
              <a:ahLst/>
              <a:cxnLst/>
              <a:rect l="l" t="t" r="r" b="b"/>
              <a:pathLst>
                <a:path w="3591" h="425" extrusionOk="0">
                  <a:moveTo>
                    <a:pt x="3395" y="1"/>
                  </a:moveTo>
                  <a:lnTo>
                    <a:pt x="208" y="33"/>
                  </a:lnTo>
                  <a:cubicBezTo>
                    <a:pt x="88" y="33"/>
                    <a:pt x="1" y="120"/>
                    <a:pt x="12" y="229"/>
                  </a:cubicBezTo>
                  <a:cubicBezTo>
                    <a:pt x="12" y="338"/>
                    <a:pt x="99" y="425"/>
                    <a:pt x="208" y="425"/>
                  </a:cubicBezTo>
                  <a:lnTo>
                    <a:pt x="3395" y="392"/>
                  </a:lnTo>
                  <a:cubicBezTo>
                    <a:pt x="3504" y="392"/>
                    <a:pt x="3591" y="305"/>
                    <a:pt x="3591" y="196"/>
                  </a:cubicBezTo>
                  <a:cubicBezTo>
                    <a:pt x="3591" y="88"/>
                    <a:pt x="3504" y="1"/>
                    <a:pt x="3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15"/>
          <p:cNvSpPr/>
          <p:nvPr/>
        </p:nvSpPr>
        <p:spPr>
          <a:xfrm>
            <a:off x="-564554" y="-370162"/>
            <a:ext cx="4070054" cy="2314016"/>
          </a:xfrm>
          <a:custGeom>
            <a:avLst/>
            <a:gdLst/>
            <a:ahLst/>
            <a:cxnLst/>
            <a:rect l="l" t="t" r="r" b="b"/>
            <a:pathLst>
              <a:path w="14845" h="8440" extrusionOk="0">
                <a:moveTo>
                  <a:pt x="9033" y="0"/>
                </a:moveTo>
                <a:cubicBezTo>
                  <a:pt x="8350" y="0"/>
                  <a:pt x="7742" y="378"/>
                  <a:pt x="7324" y="877"/>
                </a:cubicBezTo>
                <a:lnTo>
                  <a:pt x="7324" y="877"/>
                </a:lnTo>
                <a:cubicBezTo>
                  <a:pt x="7043" y="646"/>
                  <a:pt x="6675" y="438"/>
                  <a:pt x="6204" y="279"/>
                </a:cubicBezTo>
                <a:cubicBezTo>
                  <a:pt x="5807" y="146"/>
                  <a:pt x="5473" y="89"/>
                  <a:pt x="5192" y="89"/>
                </a:cubicBezTo>
                <a:cubicBezTo>
                  <a:pt x="3455" y="89"/>
                  <a:pt x="3745" y="2281"/>
                  <a:pt x="3745" y="2281"/>
                </a:cubicBezTo>
                <a:cubicBezTo>
                  <a:pt x="3564" y="2170"/>
                  <a:pt x="3370" y="2119"/>
                  <a:pt x="3171" y="2119"/>
                </a:cubicBezTo>
                <a:cubicBezTo>
                  <a:pt x="1698" y="2119"/>
                  <a:pt x="0" y="4900"/>
                  <a:pt x="1917" y="6328"/>
                </a:cubicBezTo>
                <a:cubicBezTo>
                  <a:pt x="2519" y="6781"/>
                  <a:pt x="3092" y="6989"/>
                  <a:pt x="3583" y="7022"/>
                </a:cubicBezTo>
                <a:lnTo>
                  <a:pt x="3583" y="7022"/>
                </a:lnTo>
                <a:cubicBezTo>
                  <a:pt x="3744" y="7769"/>
                  <a:pt x="4270" y="8418"/>
                  <a:pt x="5399" y="8438"/>
                </a:cubicBezTo>
                <a:cubicBezTo>
                  <a:pt x="5447" y="8439"/>
                  <a:pt x="5496" y="8439"/>
                  <a:pt x="5544" y="8439"/>
                </a:cubicBezTo>
                <a:cubicBezTo>
                  <a:pt x="7076" y="8439"/>
                  <a:pt x="8104" y="8089"/>
                  <a:pt x="8685" y="7564"/>
                </a:cubicBezTo>
                <a:lnTo>
                  <a:pt x="8685" y="7564"/>
                </a:lnTo>
                <a:cubicBezTo>
                  <a:pt x="8807" y="7731"/>
                  <a:pt x="8961" y="7894"/>
                  <a:pt x="9152" y="8047"/>
                </a:cubicBezTo>
                <a:cubicBezTo>
                  <a:pt x="9410" y="8255"/>
                  <a:pt x="9724" y="8347"/>
                  <a:pt x="10066" y="8347"/>
                </a:cubicBezTo>
                <a:cubicBezTo>
                  <a:pt x="12013" y="8347"/>
                  <a:pt x="14844" y="5343"/>
                  <a:pt x="13188" y="3576"/>
                </a:cubicBezTo>
                <a:cubicBezTo>
                  <a:pt x="12725" y="3085"/>
                  <a:pt x="12233" y="2900"/>
                  <a:pt x="11772" y="2900"/>
                </a:cubicBezTo>
                <a:cubicBezTo>
                  <a:pt x="11725" y="2900"/>
                  <a:pt x="11678" y="2902"/>
                  <a:pt x="11631" y="2905"/>
                </a:cubicBezTo>
                <a:lnTo>
                  <a:pt x="11631" y="2905"/>
                </a:lnTo>
                <a:cubicBezTo>
                  <a:pt x="11657" y="2039"/>
                  <a:pt x="11231" y="1039"/>
                  <a:pt x="10163" y="356"/>
                </a:cubicBezTo>
                <a:cubicBezTo>
                  <a:pt x="9776" y="106"/>
                  <a:pt x="9394" y="0"/>
                  <a:pt x="90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713250" y="349775"/>
            <a:ext cx="7717500" cy="7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388575" y="4259726"/>
            <a:ext cx="2770893" cy="1560050"/>
          </a:xfrm>
          <a:custGeom>
            <a:avLst/>
            <a:gdLst/>
            <a:ahLst/>
            <a:cxnLst/>
            <a:rect l="l" t="t" r="r" b="b"/>
            <a:pathLst>
              <a:path w="14845" h="8440" extrusionOk="0">
                <a:moveTo>
                  <a:pt x="9033" y="0"/>
                </a:moveTo>
                <a:cubicBezTo>
                  <a:pt x="8350" y="0"/>
                  <a:pt x="7742" y="378"/>
                  <a:pt x="7324" y="877"/>
                </a:cubicBezTo>
                <a:lnTo>
                  <a:pt x="7324" y="877"/>
                </a:lnTo>
                <a:cubicBezTo>
                  <a:pt x="7043" y="646"/>
                  <a:pt x="6675" y="438"/>
                  <a:pt x="6204" y="279"/>
                </a:cubicBezTo>
                <a:cubicBezTo>
                  <a:pt x="5807" y="146"/>
                  <a:pt x="5473" y="89"/>
                  <a:pt x="5192" y="89"/>
                </a:cubicBezTo>
                <a:cubicBezTo>
                  <a:pt x="3455" y="89"/>
                  <a:pt x="3745" y="2281"/>
                  <a:pt x="3745" y="2281"/>
                </a:cubicBezTo>
                <a:cubicBezTo>
                  <a:pt x="3564" y="2170"/>
                  <a:pt x="3370" y="2119"/>
                  <a:pt x="3171" y="2119"/>
                </a:cubicBezTo>
                <a:cubicBezTo>
                  <a:pt x="1698" y="2119"/>
                  <a:pt x="0" y="4900"/>
                  <a:pt x="1917" y="6328"/>
                </a:cubicBezTo>
                <a:cubicBezTo>
                  <a:pt x="2519" y="6781"/>
                  <a:pt x="3092" y="6989"/>
                  <a:pt x="3583" y="7022"/>
                </a:cubicBezTo>
                <a:lnTo>
                  <a:pt x="3583" y="7022"/>
                </a:lnTo>
                <a:cubicBezTo>
                  <a:pt x="3744" y="7769"/>
                  <a:pt x="4270" y="8418"/>
                  <a:pt x="5399" y="8438"/>
                </a:cubicBezTo>
                <a:cubicBezTo>
                  <a:pt x="5447" y="8439"/>
                  <a:pt x="5496" y="8439"/>
                  <a:pt x="5544" y="8439"/>
                </a:cubicBezTo>
                <a:cubicBezTo>
                  <a:pt x="7076" y="8439"/>
                  <a:pt x="8104" y="8089"/>
                  <a:pt x="8685" y="7564"/>
                </a:cubicBezTo>
                <a:lnTo>
                  <a:pt x="8685" y="7564"/>
                </a:lnTo>
                <a:cubicBezTo>
                  <a:pt x="8807" y="7731"/>
                  <a:pt x="8961" y="7894"/>
                  <a:pt x="9152" y="8047"/>
                </a:cubicBezTo>
                <a:cubicBezTo>
                  <a:pt x="9410" y="8255"/>
                  <a:pt x="9724" y="8347"/>
                  <a:pt x="10066" y="8347"/>
                </a:cubicBezTo>
                <a:cubicBezTo>
                  <a:pt x="12013" y="8347"/>
                  <a:pt x="14844" y="5343"/>
                  <a:pt x="13188" y="3576"/>
                </a:cubicBezTo>
                <a:cubicBezTo>
                  <a:pt x="12725" y="3085"/>
                  <a:pt x="12233" y="2900"/>
                  <a:pt x="11772" y="2900"/>
                </a:cubicBezTo>
                <a:cubicBezTo>
                  <a:pt x="11725" y="2900"/>
                  <a:pt x="11678" y="2902"/>
                  <a:pt x="11631" y="2905"/>
                </a:cubicBezTo>
                <a:lnTo>
                  <a:pt x="11631" y="2905"/>
                </a:lnTo>
                <a:cubicBezTo>
                  <a:pt x="11657" y="2039"/>
                  <a:pt x="11231" y="1039"/>
                  <a:pt x="10163" y="356"/>
                </a:cubicBezTo>
                <a:cubicBezTo>
                  <a:pt x="9776" y="106"/>
                  <a:pt x="9394" y="0"/>
                  <a:pt x="90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7"/>
          <p:cNvSpPr/>
          <p:nvPr/>
        </p:nvSpPr>
        <p:spPr>
          <a:xfrm>
            <a:off x="-1106671" y="4060525"/>
            <a:ext cx="3737155" cy="2104071"/>
          </a:xfrm>
          <a:custGeom>
            <a:avLst/>
            <a:gdLst/>
            <a:ahLst/>
            <a:cxnLst/>
            <a:rect l="l" t="t" r="r" b="b"/>
            <a:pathLst>
              <a:path w="14845" h="8440" extrusionOk="0">
                <a:moveTo>
                  <a:pt x="9033" y="0"/>
                </a:moveTo>
                <a:cubicBezTo>
                  <a:pt x="8350" y="0"/>
                  <a:pt x="7742" y="378"/>
                  <a:pt x="7324" y="877"/>
                </a:cubicBezTo>
                <a:lnTo>
                  <a:pt x="7324" y="877"/>
                </a:lnTo>
                <a:cubicBezTo>
                  <a:pt x="7043" y="646"/>
                  <a:pt x="6675" y="438"/>
                  <a:pt x="6204" y="279"/>
                </a:cubicBezTo>
                <a:cubicBezTo>
                  <a:pt x="5807" y="146"/>
                  <a:pt x="5473" y="89"/>
                  <a:pt x="5192" y="89"/>
                </a:cubicBezTo>
                <a:cubicBezTo>
                  <a:pt x="3455" y="89"/>
                  <a:pt x="3745" y="2281"/>
                  <a:pt x="3745" y="2281"/>
                </a:cubicBezTo>
                <a:cubicBezTo>
                  <a:pt x="3564" y="2170"/>
                  <a:pt x="3370" y="2119"/>
                  <a:pt x="3171" y="2119"/>
                </a:cubicBezTo>
                <a:cubicBezTo>
                  <a:pt x="1698" y="2119"/>
                  <a:pt x="0" y="4900"/>
                  <a:pt x="1917" y="6328"/>
                </a:cubicBezTo>
                <a:cubicBezTo>
                  <a:pt x="2519" y="6781"/>
                  <a:pt x="3092" y="6989"/>
                  <a:pt x="3583" y="7022"/>
                </a:cubicBezTo>
                <a:lnTo>
                  <a:pt x="3583" y="7022"/>
                </a:lnTo>
                <a:cubicBezTo>
                  <a:pt x="3744" y="7769"/>
                  <a:pt x="4270" y="8418"/>
                  <a:pt x="5399" y="8438"/>
                </a:cubicBezTo>
                <a:cubicBezTo>
                  <a:pt x="5447" y="8439"/>
                  <a:pt x="5496" y="8439"/>
                  <a:pt x="5544" y="8439"/>
                </a:cubicBezTo>
                <a:cubicBezTo>
                  <a:pt x="7076" y="8439"/>
                  <a:pt x="8104" y="8089"/>
                  <a:pt x="8685" y="7564"/>
                </a:cubicBezTo>
                <a:lnTo>
                  <a:pt x="8685" y="7564"/>
                </a:lnTo>
                <a:cubicBezTo>
                  <a:pt x="8807" y="7731"/>
                  <a:pt x="8961" y="7894"/>
                  <a:pt x="9152" y="8047"/>
                </a:cubicBezTo>
                <a:cubicBezTo>
                  <a:pt x="9410" y="8255"/>
                  <a:pt x="9724" y="8347"/>
                  <a:pt x="10066" y="8347"/>
                </a:cubicBezTo>
                <a:cubicBezTo>
                  <a:pt x="12013" y="8347"/>
                  <a:pt x="14844" y="5343"/>
                  <a:pt x="13188" y="3576"/>
                </a:cubicBezTo>
                <a:cubicBezTo>
                  <a:pt x="12725" y="3085"/>
                  <a:pt x="12233" y="2900"/>
                  <a:pt x="11772" y="2900"/>
                </a:cubicBezTo>
                <a:cubicBezTo>
                  <a:pt x="11725" y="2900"/>
                  <a:pt x="11678" y="2902"/>
                  <a:pt x="11631" y="2905"/>
                </a:cubicBezTo>
                <a:lnTo>
                  <a:pt x="11631" y="2905"/>
                </a:lnTo>
                <a:cubicBezTo>
                  <a:pt x="11657" y="2039"/>
                  <a:pt x="11231" y="1039"/>
                  <a:pt x="10163" y="356"/>
                </a:cubicBezTo>
                <a:cubicBezTo>
                  <a:pt x="9776" y="106"/>
                  <a:pt x="9394" y="0"/>
                  <a:pt x="90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7"/>
          <p:cNvSpPr/>
          <p:nvPr/>
        </p:nvSpPr>
        <p:spPr>
          <a:xfrm>
            <a:off x="1545451" y="-803550"/>
            <a:ext cx="3308320" cy="1880917"/>
          </a:xfrm>
          <a:custGeom>
            <a:avLst/>
            <a:gdLst/>
            <a:ahLst/>
            <a:cxnLst/>
            <a:rect l="l" t="t" r="r" b="b"/>
            <a:pathLst>
              <a:path w="14845" h="8440" extrusionOk="0">
                <a:moveTo>
                  <a:pt x="9033" y="0"/>
                </a:moveTo>
                <a:cubicBezTo>
                  <a:pt x="8350" y="0"/>
                  <a:pt x="7742" y="378"/>
                  <a:pt x="7324" y="877"/>
                </a:cubicBezTo>
                <a:lnTo>
                  <a:pt x="7324" y="877"/>
                </a:lnTo>
                <a:cubicBezTo>
                  <a:pt x="7043" y="646"/>
                  <a:pt x="6675" y="438"/>
                  <a:pt x="6204" y="279"/>
                </a:cubicBezTo>
                <a:cubicBezTo>
                  <a:pt x="5807" y="146"/>
                  <a:pt x="5473" y="89"/>
                  <a:pt x="5192" y="89"/>
                </a:cubicBezTo>
                <a:cubicBezTo>
                  <a:pt x="3455" y="89"/>
                  <a:pt x="3745" y="2281"/>
                  <a:pt x="3745" y="2281"/>
                </a:cubicBezTo>
                <a:cubicBezTo>
                  <a:pt x="3564" y="2170"/>
                  <a:pt x="3370" y="2119"/>
                  <a:pt x="3171" y="2119"/>
                </a:cubicBezTo>
                <a:cubicBezTo>
                  <a:pt x="1698" y="2119"/>
                  <a:pt x="0" y="4900"/>
                  <a:pt x="1917" y="6328"/>
                </a:cubicBezTo>
                <a:cubicBezTo>
                  <a:pt x="2519" y="6781"/>
                  <a:pt x="3092" y="6989"/>
                  <a:pt x="3583" y="7022"/>
                </a:cubicBezTo>
                <a:lnTo>
                  <a:pt x="3583" y="7022"/>
                </a:lnTo>
                <a:cubicBezTo>
                  <a:pt x="3744" y="7769"/>
                  <a:pt x="4270" y="8418"/>
                  <a:pt x="5399" y="8438"/>
                </a:cubicBezTo>
                <a:cubicBezTo>
                  <a:pt x="5447" y="8439"/>
                  <a:pt x="5496" y="8439"/>
                  <a:pt x="5544" y="8439"/>
                </a:cubicBezTo>
                <a:cubicBezTo>
                  <a:pt x="7076" y="8439"/>
                  <a:pt x="8104" y="8089"/>
                  <a:pt x="8685" y="7564"/>
                </a:cubicBezTo>
                <a:lnTo>
                  <a:pt x="8685" y="7564"/>
                </a:lnTo>
                <a:cubicBezTo>
                  <a:pt x="8807" y="7731"/>
                  <a:pt x="8961" y="7894"/>
                  <a:pt x="9152" y="8047"/>
                </a:cubicBezTo>
                <a:cubicBezTo>
                  <a:pt x="9410" y="8255"/>
                  <a:pt x="9724" y="8347"/>
                  <a:pt x="10066" y="8347"/>
                </a:cubicBezTo>
                <a:cubicBezTo>
                  <a:pt x="12013" y="8347"/>
                  <a:pt x="14844" y="5343"/>
                  <a:pt x="13188" y="3576"/>
                </a:cubicBezTo>
                <a:cubicBezTo>
                  <a:pt x="12725" y="3085"/>
                  <a:pt x="12233" y="2900"/>
                  <a:pt x="11772" y="2900"/>
                </a:cubicBezTo>
                <a:cubicBezTo>
                  <a:pt x="11725" y="2900"/>
                  <a:pt x="11678" y="2902"/>
                  <a:pt x="11631" y="2905"/>
                </a:cubicBezTo>
                <a:lnTo>
                  <a:pt x="11631" y="2905"/>
                </a:lnTo>
                <a:cubicBezTo>
                  <a:pt x="11657" y="2039"/>
                  <a:pt x="11231" y="1039"/>
                  <a:pt x="10163" y="356"/>
                </a:cubicBezTo>
                <a:cubicBezTo>
                  <a:pt x="9776" y="106"/>
                  <a:pt x="9394" y="0"/>
                  <a:pt x="90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"/>
          <p:cNvSpPr/>
          <p:nvPr/>
        </p:nvSpPr>
        <p:spPr>
          <a:xfrm>
            <a:off x="6761858" y="206200"/>
            <a:ext cx="4070054" cy="2314016"/>
          </a:xfrm>
          <a:custGeom>
            <a:avLst/>
            <a:gdLst/>
            <a:ahLst/>
            <a:cxnLst/>
            <a:rect l="l" t="t" r="r" b="b"/>
            <a:pathLst>
              <a:path w="14845" h="8440" extrusionOk="0">
                <a:moveTo>
                  <a:pt x="9033" y="0"/>
                </a:moveTo>
                <a:cubicBezTo>
                  <a:pt x="8350" y="0"/>
                  <a:pt x="7742" y="378"/>
                  <a:pt x="7324" y="877"/>
                </a:cubicBezTo>
                <a:lnTo>
                  <a:pt x="7324" y="877"/>
                </a:lnTo>
                <a:cubicBezTo>
                  <a:pt x="7043" y="646"/>
                  <a:pt x="6675" y="438"/>
                  <a:pt x="6204" y="279"/>
                </a:cubicBezTo>
                <a:cubicBezTo>
                  <a:pt x="5807" y="146"/>
                  <a:pt x="5473" y="89"/>
                  <a:pt x="5192" y="89"/>
                </a:cubicBezTo>
                <a:cubicBezTo>
                  <a:pt x="3455" y="89"/>
                  <a:pt x="3745" y="2281"/>
                  <a:pt x="3745" y="2281"/>
                </a:cubicBezTo>
                <a:cubicBezTo>
                  <a:pt x="3564" y="2170"/>
                  <a:pt x="3370" y="2119"/>
                  <a:pt x="3171" y="2119"/>
                </a:cubicBezTo>
                <a:cubicBezTo>
                  <a:pt x="1698" y="2119"/>
                  <a:pt x="0" y="4900"/>
                  <a:pt x="1917" y="6328"/>
                </a:cubicBezTo>
                <a:cubicBezTo>
                  <a:pt x="2519" y="6781"/>
                  <a:pt x="3092" y="6989"/>
                  <a:pt x="3583" y="7022"/>
                </a:cubicBezTo>
                <a:lnTo>
                  <a:pt x="3583" y="7022"/>
                </a:lnTo>
                <a:cubicBezTo>
                  <a:pt x="3744" y="7769"/>
                  <a:pt x="4270" y="8418"/>
                  <a:pt x="5399" y="8438"/>
                </a:cubicBezTo>
                <a:cubicBezTo>
                  <a:pt x="5447" y="8439"/>
                  <a:pt x="5496" y="8439"/>
                  <a:pt x="5544" y="8439"/>
                </a:cubicBezTo>
                <a:cubicBezTo>
                  <a:pt x="7076" y="8439"/>
                  <a:pt x="8104" y="8089"/>
                  <a:pt x="8685" y="7564"/>
                </a:cubicBezTo>
                <a:lnTo>
                  <a:pt x="8685" y="7564"/>
                </a:lnTo>
                <a:cubicBezTo>
                  <a:pt x="8807" y="7731"/>
                  <a:pt x="8961" y="7894"/>
                  <a:pt x="9152" y="8047"/>
                </a:cubicBezTo>
                <a:cubicBezTo>
                  <a:pt x="9410" y="8255"/>
                  <a:pt x="9724" y="8347"/>
                  <a:pt x="10066" y="8347"/>
                </a:cubicBezTo>
                <a:cubicBezTo>
                  <a:pt x="12013" y="8347"/>
                  <a:pt x="14844" y="5343"/>
                  <a:pt x="13188" y="3576"/>
                </a:cubicBezTo>
                <a:cubicBezTo>
                  <a:pt x="12725" y="3085"/>
                  <a:pt x="12233" y="2900"/>
                  <a:pt x="11772" y="2900"/>
                </a:cubicBezTo>
                <a:cubicBezTo>
                  <a:pt x="11725" y="2900"/>
                  <a:pt x="11678" y="2902"/>
                  <a:pt x="11631" y="2905"/>
                </a:cubicBezTo>
                <a:lnTo>
                  <a:pt x="11631" y="2905"/>
                </a:lnTo>
                <a:cubicBezTo>
                  <a:pt x="11657" y="2039"/>
                  <a:pt x="11231" y="1039"/>
                  <a:pt x="10163" y="356"/>
                </a:cubicBezTo>
                <a:cubicBezTo>
                  <a:pt x="9776" y="106"/>
                  <a:pt x="9394" y="0"/>
                  <a:pt x="90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1"/>
          <p:cNvSpPr/>
          <p:nvPr/>
        </p:nvSpPr>
        <p:spPr>
          <a:xfrm>
            <a:off x="-686375" y="3864700"/>
            <a:ext cx="2858182" cy="1624995"/>
          </a:xfrm>
          <a:custGeom>
            <a:avLst/>
            <a:gdLst/>
            <a:ahLst/>
            <a:cxnLst/>
            <a:rect l="l" t="t" r="r" b="b"/>
            <a:pathLst>
              <a:path w="14845" h="8440" extrusionOk="0">
                <a:moveTo>
                  <a:pt x="9033" y="0"/>
                </a:moveTo>
                <a:cubicBezTo>
                  <a:pt x="8350" y="0"/>
                  <a:pt x="7742" y="378"/>
                  <a:pt x="7324" y="877"/>
                </a:cubicBezTo>
                <a:lnTo>
                  <a:pt x="7324" y="877"/>
                </a:lnTo>
                <a:cubicBezTo>
                  <a:pt x="7043" y="646"/>
                  <a:pt x="6675" y="438"/>
                  <a:pt x="6204" y="279"/>
                </a:cubicBezTo>
                <a:cubicBezTo>
                  <a:pt x="5807" y="146"/>
                  <a:pt x="5473" y="89"/>
                  <a:pt x="5192" y="89"/>
                </a:cubicBezTo>
                <a:cubicBezTo>
                  <a:pt x="3455" y="89"/>
                  <a:pt x="3745" y="2281"/>
                  <a:pt x="3745" y="2281"/>
                </a:cubicBezTo>
                <a:cubicBezTo>
                  <a:pt x="3564" y="2170"/>
                  <a:pt x="3370" y="2119"/>
                  <a:pt x="3171" y="2119"/>
                </a:cubicBezTo>
                <a:cubicBezTo>
                  <a:pt x="1698" y="2119"/>
                  <a:pt x="0" y="4900"/>
                  <a:pt x="1917" y="6328"/>
                </a:cubicBezTo>
                <a:cubicBezTo>
                  <a:pt x="2519" y="6781"/>
                  <a:pt x="3092" y="6989"/>
                  <a:pt x="3583" y="7022"/>
                </a:cubicBezTo>
                <a:lnTo>
                  <a:pt x="3583" y="7022"/>
                </a:lnTo>
                <a:cubicBezTo>
                  <a:pt x="3744" y="7769"/>
                  <a:pt x="4270" y="8418"/>
                  <a:pt x="5399" y="8438"/>
                </a:cubicBezTo>
                <a:cubicBezTo>
                  <a:pt x="5447" y="8439"/>
                  <a:pt x="5496" y="8439"/>
                  <a:pt x="5544" y="8439"/>
                </a:cubicBezTo>
                <a:cubicBezTo>
                  <a:pt x="7076" y="8439"/>
                  <a:pt x="8104" y="8089"/>
                  <a:pt x="8685" y="7564"/>
                </a:cubicBezTo>
                <a:lnTo>
                  <a:pt x="8685" y="7564"/>
                </a:lnTo>
                <a:cubicBezTo>
                  <a:pt x="8807" y="7731"/>
                  <a:pt x="8961" y="7894"/>
                  <a:pt x="9152" y="8047"/>
                </a:cubicBezTo>
                <a:cubicBezTo>
                  <a:pt x="9410" y="8255"/>
                  <a:pt x="9724" y="8347"/>
                  <a:pt x="10066" y="8347"/>
                </a:cubicBezTo>
                <a:cubicBezTo>
                  <a:pt x="12013" y="8347"/>
                  <a:pt x="14844" y="5343"/>
                  <a:pt x="13188" y="3576"/>
                </a:cubicBezTo>
                <a:cubicBezTo>
                  <a:pt x="12725" y="3085"/>
                  <a:pt x="12233" y="2900"/>
                  <a:pt x="11772" y="2900"/>
                </a:cubicBezTo>
                <a:cubicBezTo>
                  <a:pt x="11725" y="2900"/>
                  <a:pt x="11678" y="2902"/>
                  <a:pt x="11631" y="2905"/>
                </a:cubicBezTo>
                <a:lnTo>
                  <a:pt x="11631" y="2905"/>
                </a:lnTo>
                <a:cubicBezTo>
                  <a:pt x="11657" y="2039"/>
                  <a:pt x="11231" y="1039"/>
                  <a:pt x="10163" y="356"/>
                </a:cubicBezTo>
                <a:cubicBezTo>
                  <a:pt x="9776" y="106"/>
                  <a:pt x="9394" y="0"/>
                  <a:pt x="90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1"/>
          <p:cNvSpPr/>
          <p:nvPr/>
        </p:nvSpPr>
        <p:spPr>
          <a:xfrm>
            <a:off x="7933058" y="1811775"/>
            <a:ext cx="4070054" cy="2314016"/>
          </a:xfrm>
          <a:custGeom>
            <a:avLst/>
            <a:gdLst/>
            <a:ahLst/>
            <a:cxnLst/>
            <a:rect l="l" t="t" r="r" b="b"/>
            <a:pathLst>
              <a:path w="14845" h="8440" extrusionOk="0">
                <a:moveTo>
                  <a:pt x="9033" y="0"/>
                </a:moveTo>
                <a:cubicBezTo>
                  <a:pt x="8350" y="0"/>
                  <a:pt x="7742" y="378"/>
                  <a:pt x="7324" y="877"/>
                </a:cubicBezTo>
                <a:lnTo>
                  <a:pt x="7324" y="877"/>
                </a:lnTo>
                <a:cubicBezTo>
                  <a:pt x="7043" y="646"/>
                  <a:pt x="6675" y="438"/>
                  <a:pt x="6204" y="279"/>
                </a:cubicBezTo>
                <a:cubicBezTo>
                  <a:pt x="5807" y="146"/>
                  <a:pt x="5473" y="89"/>
                  <a:pt x="5192" y="89"/>
                </a:cubicBezTo>
                <a:cubicBezTo>
                  <a:pt x="3455" y="89"/>
                  <a:pt x="3745" y="2281"/>
                  <a:pt x="3745" y="2281"/>
                </a:cubicBezTo>
                <a:cubicBezTo>
                  <a:pt x="3564" y="2170"/>
                  <a:pt x="3370" y="2119"/>
                  <a:pt x="3171" y="2119"/>
                </a:cubicBezTo>
                <a:cubicBezTo>
                  <a:pt x="1698" y="2119"/>
                  <a:pt x="0" y="4900"/>
                  <a:pt x="1917" y="6328"/>
                </a:cubicBezTo>
                <a:cubicBezTo>
                  <a:pt x="2519" y="6781"/>
                  <a:pt x="3092" y="6989"/>
                  <a:pt x="3583" y="7022"/>
                </a:cubicBezTo>
                <a:lnTo>
                  <a:pt x="3583" y="7022"/>
                </a:lnTo>
                <a:cubicBezTo>
                  <a:pt x="3744" y="7769"/>
                  <a:pt x="4270" y="8418"/>
                  <a:pt x="5399" y="8438"/>
                </a:cubicBezTo>
                <a:cubicBezTo>
                  <a:pt x="5447" y="8439"/>
                  <a:pt x="5496" y="8439"/>
                  <a:pt x="5544" y="8439"/>
                </a:cubicBezTo>
                <a:cubicBezTo>
                  <a:pt x="7076" y="8439"/>
                  <a:pt x="8104" y="8089"/>
                  <a:pt x="8685" y="7564"/>
                </a:cubicBezTo>
                <a:lnTo>
                  <a:pt x="8685" y="7564"/>
                </a:lnTo>
                <a:cubicBezTo>
                  <a:pt x="8807" y="7731"/>
                  <a:pt x="8961" y="7894"/>
                  <a:pt x="9152" y="8047"/>
                </a:cubicBezTo>
                <a:cubicBezTo>
                  <a:pt x="9410" y="8255"/>
                  <a:pt x="9724" y="8347"/>
                  <a:pt x="10066" y="8347"/>
                </a:cubicBezTo>
                <a:cubicBezTo>
                  <a:pt x="12013" y="8347"/>
                  <a:pt x="14844" y="5343"/>
                  <a:pt x="13188" y="3576"/>
                </a:cubicBezTo>
                <a:cubicBezTo>
                  <a:pt x="12725" y="3085"/>
                  <a:pt x="12233" y="2900"/>
                  <a:pt x="11772" y="2900"/>
                </a:cubicBezTo>
                <a:cubicBezTo>
                  <a:pt x="11725" y="2900"/>
                  <a:pt x="11678" y="2902"/>
                  <a:pt x="11631" y="2905"/>
                </a:cubicBezTo>
                <a:lnTo>
                  <a:pt x="11631" y="2905"/>
                </a:lnTo>
                <a:cubicBezTo>
                  <a:pt x="11657" y="2039"/>
                  <a:pt x="11231" y="1039"/>
                  <a:pt x="10163" y="356"/>
                </a:cubicBezTo>
                <a:cubicBezTo>
                  <a:pt x="9776" y="106"/>
                  <a:pt x="9394" y="0"/>
                  <a:pt x="90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1"/>
          <p:cNvSpPr/>
          <p:nvPr/>
        </p:nvSpPr>
        <p:spPr>
          <a:xfrm>
            <a:off x="8457848" y="1905309"/>
            <a:ext cx="188395" cy="202996"/>
          </a:xfrm>
          <a:custGeom>
            <a:avLst/>
            <a:gdLst/>
            <a:ahLst/>
            <a:cxnLst/>
            <a:rect l="l" t="t" r="r" b="b"/>
            <a:pathLst>
              <a:path w="6735" h="7257" extrusionOk="0">
                <a:moveTo>
                  <a:pt x="5168" y="1"/>
                </a:moveTo>
                <a:lnTo>
                  <a:pt x="2938" y="1393"/>
                </a:lnTo>
                <a:lnTo>
                  <a:pt x="926" y="393"/>
                </a:lnTo>
                <a:lnTo>
                  <a:pt x="926" y="393"/>
                </a:lnTo>
                <a:lnTo>
                  <a:pt x="1295" y="2829"/>
                </a:lnTo>
                <a:lnTo>
                  <a:pt x="1" y="4592"/>
                </a:lnTo>
                <a:lnTo>
                  <a:pt x="2351" y="4885"/>
                </a:lnTo>
                <a:lnTo>
                  <a:pt x="3406" y="7257"/>
                </a:lnTo>
                <a:lnTo>
                  <a:pt x="4516" y="4733"/>
                </a:lnTo>
                <a:lnTo>
                  <a:pt x="6735" y="4037"/>
                </a:lnTo>
                <a:lnTo>
                  <a:pt x="4679" y="2699"/>
                </a:lnTo>
                <a:lnTo>
                  <a:pt x="51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1"/>
          <p:cNvSpPr/>
          <p:nvPr/>
        </p:nvSpPr>
        <p:spPr>
          <a:xfrm>
            <a:off x="631012" y="4289191"/>
            <a:ext cx="116448" cy="125474"/>
          </a:xfrm>
          <a:custGeom>
            <a:avLst/>
            <a:gdLst/>
            <a:ahLst/>
            <a:cxnLst/>
            <a:rect l="l" t="t" r="r" b="b"/>
            <a:pathLst>
              <a:path w="6735" h="7257" extrusionOk="0">
                <a:moveTo>
                  <a:pt x="5168" y="1"/>
                </a:moveTo>
                <a:lnTo>
                  <a:pt x="2938" y="1393"/>
                </a:lnTo>
                <a:lnTo>
                  <a:pt x="926" y="393"/>
                </a:lnTo>
                <a:lnTo>
                  <a:pt x="926" y="393"/>
                </a:lnTo>
                <a:lnTo>
                  <a:pt x="1295" y="2829"/>
                </a:lnTo>
                <a:lnTo>
                  <a:pt x="1" y="4592"/>
                </a:lnTo>
                <a:lnTo>
                  <a:pt x="2351" y="4885"/>
                </a:lnTo>
                <a:lnTo>
                  <a:pt x="3406" y="7257"/>
                </a:lnTo>
                <a:lnTo>
                  <a:pt x="4516" y="4733"/>
                </a:lnTo>
                <a:lnTo>
                  <a:pt x="6735" y="4037"/>
                </a:lnTo>
                <a:lnTo>
                  <a:pt x="4679" y="2699"/>
                </a:lnTo>
                <a:lnTo>
                  <a:pt x="51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1"/>
          <p:cNvSpPr/>
          <p:nvPr/>
        </p:nvSpPr>
        <p:spPr>
          <a:xfrm>
            <a:off x="442601" y="4414675"/>
            <a:ext cx="188400" cy="189336"/>
          </a:xfrm>
          <a:custGeom>
            <a:avLst/>
            <a:gdLst/>
            <a:ahLst/>
            <a:cxnLst/>
            <a:rect l="l" t="t" r="r" b="b"/>
            <a:pathLst>
              <a:path w="4428" h="4450" extrusionOk="0">
                <a:moveTo>
                  <a:pt x="2361" y="577"/>
                </a:moveTo>
                <a:cubicBezTo>
                  <a:pt x="2415" y="762"/>
                  <a:pt x="2480" y="1023"/>
                  <a:pt x="2524" y="1186"/>
                </a:cubicBezTo>
                <a:cubicBezTo>
                  <a:pt x="2633" y="1621"/>
                  <a:pt x="2665" y="1730"/>
                  <a:pt x="2709" y="1795"/>
                </a:cubicBezTo>
                <a:cubicBezTo>
                  <a:pt x="2763" y="1872"/>
                  <a:pt x="2850" y="1904"/>
                  <a:pt x="3285" y="2067"/>
                </a:cubicBezTo>
                <a:cubicBezTo>
                  <a:pt x="3438" y="2122"/>
                  <a:pt x="3677" y="2198"/>
                  <a:pt x="3840" y="2274"/>
                </a:cubicBezTo>
                <a:cubicBezTo>
                  <a:pt x="3601" y="2383"/>
                  <a:pt x="3198" y="2535"/>
                  <a:pt x="2850" y="2666"/>
                </a:cubicBezTo>
                <a:cubicBezTo>
                  <a:pt x="2796" y="2677"/>
                  <a:pt x="2752" y="2720"/>
                  <a:pt x="2731" y="2764"/>
                </a:cubicBezTo>
                <a:cubicBezTo>
                  <a:pt x="2557" y="3177"/>
                  <a:pt x="2339" y="3634"/>
                  <a:pt x="2198" y="3884"/>
                </a:cubicBezTo>
                <a:cubicBezTo>
                  <a:pt x="2100" y="3612"/>
                  <a:pt x="1958" y="3123"/>
                  <a:pt x="1849" y="2698"/>
                </a:cubicBezTo>
                <a:cubicBezTo>
                  <a:pt x="1839" y="2622"/>
                  <a:pt x="1773" y="2568"/>
                  <a:pt x="1697" y="2546"/>
                </a:cubicBezTo>
                <a:cubicBezTo>
                  <a:pt x="1284" y="2470"/>
                  <a:pt x="816" y="2372"/>
                  <a:pt x="555" y="2296"/>
                </a:cubicBezTo>
                <a:cubicBezTo>
                  <a:pt x="827" y="2144"/>
                  <a:pt x="1349" y="1904"/>
                  <a:pt x="1806" y="1719"/>
                </a:cubicBezTo>
                <a:cubicBezTo>
                  <a:pt x="1849" y="1708"/>
                  <a:pt x="1893" y="1665"/>
                  <a:pt x="1915" y="1610"/>
                </a:cubicBezTo>
                <a:cubicBezTo>
                  <a:pt x="2056" y="1241"/>
                  <a:pt x="2230" y="816"/>
                  <a:pt x="2361" y="577"/>
                </a:cubicBezTo>
                <a:close/>
                <a:moveTo>
                  <a:pt x="2404" y="0"/>
                </a:moveTo>
                <a:cubicBezTo>
                  <a:pt x="2285" y="0"/>
                  <a:pt x="2110" y="0"/>
                  <a:pt x="1577" y="1393"/>
                </a:cubicBezTo>
                <a:cubicBezTo>
                  <a:pt x="87" y="1991"/>
                  <a:pt x="33" y="2176"/>
                  <a:pt x="11" y="2263"/>
                </a:cubicBezTo>
                <a:cubicBezTo>
                  <a:pt x="0" y="2318"/>
                  <a:pt x="11" y="2415"/>
                  <a:pt x="54" y="2459"/>
                </a:cubicBezTo>
                <a:cubicBezTo>
                  <a:pt x="87" y="2513"/>
                  <a:pt x="207" y="2666"/>
                  <a:pt x="1501" y="2916"/>
                </a:cubicBezTo>
                <a:cubicBezTo>
                  <a:pt x="1882" y="4450"/>
                  <a:pt x="2023" y="4450"/>
                  <a:pt x="2165" y="4450"/>
                </a:cubicBezTo>
                <a:lnTo>
                  <a:pt x="2176" y="4450"/>
                </a:lnTo>
                <a:cubicBezTo>
                  <a:pt x="2295" y="4439"/>
                  <a:pt x="2437" y="4428"/>
                  <a:pt x="3057" y="3003"/>
                </a:cubicBezTo>
                <a:cubicBezTo>
                  <a:pt x="3449" y="2862"/>
                  <a:pt x="4177" y="2590"/>
                  <a:pt x="4341" y="2459"/>
                </a:cubicBezTo>
                <a:cubicBezTo>
                  <a:pt x="4384" y="2405"/>
                  <a:pt x="4428" y="2307"/>
                  <a:pt x="4406" y="2241"/>
                </a:cubicBezTo>
                <a:cubicBezTo>
                  <a:pt x="4373" y="2056"/>
                  <a:pt x="4177" y="1969"/>
                  <a:pt x="3416" y="1697"/>
                </a:cubicBezTo>
                <a:cubicBezTo>
                  <a:pt x="3275" y="1643"/>
                  <a:pt x="3100" y="1578"/>
                  <a:pt x="3024" y="1545"/>
                </a:cubicBezTo>
                <a:cubicBezTo>
                  <a:pt x="2992" y="1458"/>
                  <a:pt x="2948" y="1251"/>
                  <a:pt x="2905" y="1088"/>
                </a:cubicBezTo>
                <a:cubicBezTo>
                  <a:pt x="2774" y="555"/>
                  <a:pt x="2687" y="229"/>
                  <a:pt x="2589" y="98"/>
                </a:cubicBezTo>
                <a:cubicBezTo>
                  <a:pt x="2557" y="44"/>
                  <a:pt x="2469" y="0"/>
                  <a:pt x="2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1"/>
          <p:cNvSpPr/>
          <p:nvPr/>
        </p:nvSpPr>
        <p:spPr>
          <a:xfrm rot="6548130">
            <a:off x="7394342" y="1411346"/>
            <a:ext cx="2212200" cy="683515"/>
          </a:xfrm>
          <a:custGeom>
            <a:avLst/>
            <a:gdLst/>
            <a:ahLst/>
            <a:cxnLst/>
            <a:rect l="l" t="t" r="r" b="b"/>
            <a:pathLst>
              <a:path w="42395" h="13099" extrusionOk="0">
                <a:moveTo>
                  <a:pt x="23890" y="1"/>
                </a:moveTo>
                <a:cubicBezTo>
                  <a:pt x="23629" y="1"/>
                  <a:pt x="23357" y="23"/>
                  <a:pt x="23085" y="44"/>
                </a:cubicBezTo>
                <a:cubicBezTo>
                  <a:pt x="22976" y="55"/>
                  <a:pt x="22900" y="153"/>
                  <a:pt x="22911" y="262"/>
                </a:cubicBezTo>
                <a:cubicBezTo>
                  <a:pt x="22922" y="360"/>
                  <a:pt x="23009" y="436"/>
                  <a:pt x="23107" y="436"/>
                </a:cubicBezTo>
                <a:lnTo>
                  <a:pt x="23118" y="436"/>
                </a:lnTo>
                <a:cubicBezTo>
                  <a:pt x="23379" y="414"/>
                  <a:pt x="23640" y="403"/>
                  <a:pt x="23890" y="403"/>
                </a:cubicBezTo>
                <a:cubicBezTo>
                  <a:pt x="23999" y="392"/>
                  <a:pt x="24086" y="305"/>
                  <a:pt x="24086" y="197"/>
                </a:cubicBezTo>
                <a:cubicBezTo>
                  <a:pt x="24086" y="88"/>
                  <a:pt x="23999" y="1"/>
                  <a:pt x="23890" y="1"/>
                </a:cubicBezTo>
                <a:close/>
                <a:moveTo>
                  <a:pt x="24677" y="32"/>
                </a:moveTo>
                <a:cubicBezTo>
                  <a:pt x="24576" y="32"/>
                  <a:pt x="24489" y="116"/>
                  <a:pt x="24489" y="218"/>
                </a:cubicBezTo>
                <a:cubicBezTo>
                  <a:pt x="24478" y="327"/>
                  <a:pt x="24554" y="414"/>
                  <a:pt x="24663" y="425"/>
                </a:cubicBezTo>
                <a:cubicBezTo>
                  <a:pt x="24924" y="447"/>
                  <a:pt x="25174" y="479"/>
                  <a:pt x="25424" y="534"/>
                </a:cubicBezTo>
                <a:lnTo>
                  <a:pt x="25457" y="534"/>
                </a:lnTo>
                <a:cubicBezTo>
                  <a:pt x="25555" y="534"/>
                  <a:pt x="25642" y="469"/>
                  <a:pt x="25653" y="371"/>
                </a:cubicBezTo>
                <a:cubicBezTo>
                  <a:pt x="25674" y="262"/>
                  <a:pt x="25609" y="164"/>
                  <a:pt x="25500" y="142"/>
                </a:cubicBezTo>
                <a:cubicBezTo>
                  <a:pt x="25239" y="99"/>
                  <a:pt x="24967" y="55"/>
                  <a:pt x="24695" y="33"/>
                </a:cubicBezTo>
                <a:cubicBezTo>
                  <a:pt x="24689" y="33"/>
                  <a:pt x="24683" y="32"/>
                  <a:pt x="24677" y="32"/>
                </a:cubicBezTo>
                <a:close/>
                <a:moveTo>
                  <a:pt x="22328" y="149"/>
                </a:moveTo>
                <a:cubicBezTo>
                  <a:pt x="22316" y="149"/>
                  <a:pt x="22304" y="151"/>
                  <a:pt x="22291" y="153"/>
                </a:cubicBezTo>
                <a:cubicBezTo>
                  <a:pt x="22030" y="197"/>
                  <a:pt x="21769" y="251"/>
                  <a:pt x="21508" y="316"/>
                </a:cubicBezTo>
                <a:cubicBezTo>
                  <a:pt x="21399" y="338"/>
                  <a:pt x="21334" y="447"/>
                  <a:pt x="21355" y="556"/>
                </a:cubicBezTo>
                <a:cubicBezTo>
                  <a:pt x="21377" y="643"/>
                  <a:pt x="21464" y="708"/>
                  <a:pt x="21551" y="708"/>
                </a:cubicBezTo>
                <a:cubicBezTo>
                  <a:pt x="21562" y="708"/>
                  <a:pt x="21584" y="697"/>
                  <a:pt x="21595" y="697"/>
                </a:cubicBezTo>
                <a:cubicBezTo>
                  <a:pt x="21856" y="632"/>
                  <a:pt x="22106" y="588"/>
                  <a:pt x="22356" y="545"/>
                </a:cubicBezTo>
                <a:cubicBezTo>
                  <a:pt x="22465" y="523"/>
                  <a:pt x="22530" y="425"/>
                  <a:pt x="22519" y="316"/>
                </a:cubicBezTo>
                <a:cubicBezTo>
                  <a:pt x="22500" y="220"/>
                  <a:pt x="22421" y="149"/>
                  <a:pt x="22328" y="149"/>
                </a:cubicBezTo>
                <a:close/>
                <a:moveTo>
                  <a:pt x="26236" y="322"/>
                </a:moveTo>
                <a:cubicBezTo>
                  <a:pt x="26145" y="322"/>
                  <a:pt x="26061" y="376"/>
                  <a:pt x="26033" y="469"/>
                </a:cubicBezTo>
                <a:cubicBezTo>
                  <a:pt x="26001" y="566"/>
                  <a:pt x="26066" y="675"/>
                  <a:pt x="26175" y="708"/>
                </a:cubicBezTo>
                <a:cubicBezTo>
                  <a:pt x="26414" y="784"/>
                  <a:pt x="26653" y="871"/>
                  <a:pt x="26893" y="969"/>
                </a:cubicBezTo>
                <a:cubicBezTo>
                  <a:pt x="26914" y="980"/>
                  <a:pt x="26947" y="980"/>
                  <a:pt x="26969" y="980"/>
                </a:cubicBezTo>
                <a:cubicBezTo>
                  <a:pt x="27045" y="980"/>
                  <a:pt x="27121" y="936"/>
                  <a:pt x="27154" y="860"/>
                </a:cubicBezTo>
                <a:cubicBezTo>
                  <a:pt x="27186" y="762"/>
                  <a:pt x="27143" y="643"/>
                  <a:pt x="27045" y="610"/>
                </a:cubicBezTo>
                <a:cubicBezTo>
                  <a:pt x="26795" y="501"/>
                  <a:pt x="26545" y="414"/>
                  <a:pt x="26284" y="327"/>
                </a:cubicBezTo>
                <a:cubicBezTo>
                  <a:pt x="26268" y="324"/>
                  <a:pt x="26252" y="322"/>
                  <a:pt x="26236" y="322"/>
                </a:cubicBezTo>
                <a:close/>
                <a:moveTo>
                  <a:pt x="20779" y="518"/>
                </a:moveTo>
                <a:cubicBezTo>
                  <a:pt x="20765" y="518"/>
                  <a:pt x="20750" y="520"/>
                  <a:pt x="20735" y="523"/>
                </a:cubicBezTo>
                <a:cubicBezTo>
                  <a:pt x="20474" y="610"/>
                  <a:pt x="20224" y="697"/>
                  <a:pt x="19974" y="784"/>
                </a:cubicBezTo>
                <a:cubicBezTo>
                  <a:pt x="19876" y="828"/>
                  <a:pt x="19822" y="936"/>
                  <a:pt x="19865" y="1045"/>
                </a:cubicBezTo>
                <a:cubicBezTo>
                  <a:pt x="19887" y="1121"/>
                  <a:pt x="19963" y="1165"/>
                  <a:pt x="20050" y="1165"/>
                </a:cubicBezTo>
                <a:cubicBezTo>
                  <a:pt x="20072" y="1165"/>
                  <a:pt x="20094" y="1165"/>
                  <a:pt x="20115" y="1154"/>
                </a:cubicBezTo>
                <a:cubicBezTo>
                  <a:pt x="20355" y="1067"/>
                  <a:pt x="20594" y="980"/>
                  <a:pt x="20844" y="904"/>
                </a:cubicBezTo>
                <a:cubicBezTo>
                  <a:pt x="20953" y="871"/>
                  <a:pt x="21007" y="762"/>
                  <a:pt x="20975" y="653"/>
                </a:cubicBezTo>
                <a:cubicBezTo>
                  <a:pt x="20947" y="570"/>
                  <a:pt x="20864" y="518"/>
                  <a:pt x="20779" y="518"/>
                </a:cubicBezTo>
                <a:close/>
                <a:moveTo>
                  <a:pt x="27674" y="932"/>
                </a:moveTo>
                <a:cubicBezTo>
                  <a:pt x="27605" y="932"/>
                  <a:pt x="27539" y="968"/>
                  <a:pt x="27502" y="1034"/>
                </a:cubicBezTo>
                <a:cubicBezTo>
                  <a:pt x="27448" y="1132"/>
                  <a:pt x="27480" y="1252"/>
                  <a:pt x="27578" y="1306"/>
                </a:cubicBezTo>
                <a:cubicBezTo>
                  <a:pt x="27807" y="1426"/>
                  <a:pt x="28024" y="1567"/>
                  <a:pt x="28231" y="1709"/>
                </a:cubicBezTo>
                <a:cubicBezTo>
                  <a:pt x="28263" y="1741"/>
                  <a:pt x="28307" y="1752"/>
                  <a:pt x="28340" y="1752"/>
                </a:cubicBezTo>
                <a:cubicBezTo>
                  <a:pt x="28405" y="1752"/>
                  <a:pt x="28470" y="1720"/>
                  <a:pt x="28503" y="1665"/>
                </a:cubicBezTo>
                <a:cubicBezTo>
                  <a:pt x="28568" y="1578"/>
                  <a:pt x="28546" y="1458"/>
                  <a:pt x="28459" y="1393"/>
                </a:cubicBezTo>
                <a:cubicBezTo>
                  <a:pt x="28242" y="1241"/>
                  <a:pt x="28002" y="1089"/>
                  <a:pt x="27774" y="958"/>
                </a:cubicBezTo>
                <a:cubicBezTo>
                  <a:pt x="27742" y="940"/>
                  <a:pt x="27708" y="932"/>
                  <a:pt x="27674" y="932"/>
                </a:cubicBezTo>
                <a:close/>
                <a:moveTo>
                  <a:pt x="19314" y="1083"/>
                </a:moveTo>
                <a:cubicBezTo>
                  <a:pt x="19287" y="1083"/>
                  <a:pt x="19260" y="1088"/>
                  <a:pt x="19234" y="1099"/>
                </a:cubicBezTo>
                <a:cubicBezTo>
                  <a:pt x="18995" y="1208"/>
                  <a:pt x="18755" y="1328"/>
                  <a:pt x="18516" y="1458"/>
                </a:cubicBezTo>
                <a:cubicBezTo>
                  <a:pt x="18429" y="1513"/>
                  <a:pt x="18386" y="1633"/>
                  <a:pt x="18440" y="1730"/>
                </a:cubicBezTo>
                <a:cubicBezTo>
                  <a:pt x="18483" y="1796"/>
                  <a:pt x="18549" y="1828"/>
                  <a:pt x="18614" y="1828"/>
                </a:cubicBezTo>
                <a:cubicBezTo>
                  <a:pt x="18647" y="1828"/>
                  <a:pt x="18679" y="1817"/>
                  <a:pt x="18712" y="1807"/>
                </a:cubicBezTo>
                <a:cubicBezTo>
                  <a:pt x="18930" y="1687"/>
                  <a:pt x="19169" y="1567"/>
                  <a:pt x="19397" y="1458"/>
                </a:cubicBezTo>
                <a:cubicBezTo>
                  <a:pt x="19495" y="1415"/>
                  <a:pt x="19539" y="1295"/>
                  <a:pt x="19495" y="1197"/>
                </a:cubicBezTo>
                <a:cubicBezTo>
                  <a:pt x="19463" y="1125"/>
                  <a:pt x="19390" y="1083"/>
                  <a:pt x="19314" y="1083"/>
                </a:cubicBezTo>
                <a:close/>
                <a:moveTo>
                  <a:pt x="17935" y="1843"/>
                </a:moveTo>
                <a:cubicBezTo>
                  <a:pt x="17898" y="1843"/>
                  <a:pt x="17862" y="1852"/>
                  <a:pt x="17831" y="1872"/>
                </a:cubicBezTo>
                <a:cubicBezTo>
                  <a:pt x="17613" y="2024"/>
                  <a:pt x="17385" y="2176"/>
                  <a:pt x="17178" y="2340"/>
                </a:cubicBezTo>
                <a:cubicBezTo>
                  <a:pt x="17091" y="2405"/>
                  <a:pt x="17080" y="2535"/>
                  <a:pt x="17145" y="2622"/>
                </a:cubicBezTo>
                <a:cubicBezTo>
                  <a:pt x="17178" y="2666"/>
                  <a:pt x="17243" y="2699"/>
                  <a:pt x="17298" y="2699"/>
                </a:cubicBezTo>
                <a:cubicBezTo>
                  <a:pt x="17341" y="2699"/>
                  <a:pt x="17385" y="2677"/>
                  <a:pt x="17417" y="2655"/>
                </a:cubicBezTo>
                <a:cubicBezTo>
                  <a:pt x="17624" y="2503"/>
                  <a:pt x="17831" y="2351"/>
                  <a:pt x="18048" y="2209"/>
                </a:cubicBezTo>
                <a:cubicBezTo>
                  <a:pt x="18135" y="2144"/>
                  <a:pt x="18168" y="2024"/>
                  <a:pt x="18103" y="1937"/>
                </a:cubicBezTo>
                <a:cubicBezTo>
                  <a:pt x="18068" y="1874"/>
                  <a:pt x="18001" y="1843"/>
                  <a:pt x="17935" y="1843"/>
                </a:cubicBezTo>
                <a:close/>
                <a:moveTo>
                  <a:pt x="28965" y="1843"/>
                </a:moveTo>
                <a:cubicBezTo>
                  <a:pt x="28910" y="1843"/>
                  <a:pt x="28854" y="1868"/>
                  <a:pt x="28818" y="1915"/>
                </a:cubicBezTo>
                <a:cubicBezTo>
                  <a:pt x="28742" y="1992"/>
                  <a:pt x="28753" y="2122"/>
                  <a:pt x="28829" y="2187"/>
                </a:cubicBezTo>
                <a:cubicBezTo>
                  <a:pt x="29025" y="2351"/>
                  <a:pt x="29210" y="2535"/>
                  <a:pt x="29384" y="2720"/>
                </a:cubicBezTo>
                <a:cubicBezTo>
                  <a:pt x="29427" y="2764"/>
                  <a:pt x="29482" y="2786"/>
                  <a:pt x="29525" y="2786"/>
                </a:cubicBezTo>
                <a:cubicBezTo>
                  <a:pt x="29580" y="2786"/>
                  <a:pt x="29623" y="2764"/>
                  <a:pt x="29667" y="2731"/>
                </a:cubicBezTo>
                <a:cubicBezTo>
                  <a:pt x="29743" y="2655"/>
                  <a:pt x="29754" y="2535"/>
                  <a:pt x="29678" y="2448"/>
                </a:cubicBezTo>
                <a:cubicBezTo>
                  <a:pt x="29493" y="2253"/>
                  <a:pt x="29297" y="2068"/>
                  <a:pt x="29090" y="1894"/>
                </a:cubicBezTo>
                <a:cubicBezTo>
                  <a:pt x="29056" y="1859"/>
                  <a:pt x="29011" y="1843"/>
                  <a:pt x="28965" y="1843"/>
                </a:cubicBezTo>
                <a:close/>
                <a:moveTo>
                  <a:pt x="37766" y="2371"/>
                </a:moveTo>
                <a:cubicBezTo>
                  <a:pt x="37665" y="2371"/>
                  <a:pt x="37586" y="2465"/>
                  <a:pt x="37586" y="2568"/>
                </a:cubicBezTo>
                <a:cubicBezTo>
                  <a:pt x="37586" y="2677"/>
                  <a:pt x="37663" y="2764"/>
                  <a:pt x="37771" y="2764"/>
                </a:cubicBezTo>
                <a:cubicBezTo>
                  <a:pt x="38043" y="2775"/>
                  <a:pt x="38294" y="2797"/>
                  <a:pt x="38533" y="2829"/>
                </a:cubicBezTo>
                <a:lnTo>
                  <a:pt x="38566" y="2829"/>
                </a:lnTo>
                <a:cubicBezTo>
                  <a:pt x="38663" y="2829"/>
                  <a:pt x="38740" y="2764"/>
                  <a:pt x="38761" y="2666"/>
                </a:cubicBezTo>
                <a:cubicBezTo>
                  <a:pt x="38772" y="2557"/>
                  <a:pt x="38707" y="2459"/>
                  <a:pt x="38598" y="2438"/>
                </a:cubicBezTo>
                <a:cubicBezTo>
                  <a:pt x="38337" y="2405"/>
                  <a:pt x="38065" y="2383"/>
                  <a:pt x="37782" y="2372"/>
                </a:cubicBezTo>
                <a:cubicBezTo>
                  <a:pt x="37777" y="2372"/>
                  <a:pt x="37771" y="2371"/>
                  <a:pt x="37766" y="2371"/>
                </a:cubicBezTo>
                <a:close/>
                <a:moveTo>
                  <a:pt x="36996" y="2393"/>
                </a:moveTo>
                <a:cubicBezTo>
                  <a:pt x="36990" y="2393"/>
                  <a:pt x="36983" y="2393"/>
                  <a:pt x="36977" y="2394"/>
                </a:cubicBezTo>
                <a:cubicBezTo>
                  <a:pt x="36716" y="2416"/>
                  <a:pt x="36444" y="2448"/>
                  <a:pt x="36172" y="2492"/>
                </a:cubicBezTo>
                <a:cubicBezTo>
                  <a:pt x="36074" y="2514"/>
                  <a:pt x="35998" y="2612"/>
                  <a:pt x="36020" y="2720"/>
                </a:cubicBezTo>
                <a:cubicBezTo>
                  <a:pt x="36031" y="2818"/>
                  <a:pt x="36118" y="2884"/>
                  <a:pt x="36205" y="2884"/>
                </a:cubicBezTo>
                <a:lnTo>
                  <a:pt x="36237" y="2884"/>
                </a:lnTo>
                <a:cubicBezTo>
                  <a:pt x="36499" y="2840"/>
                  <a:pt x="36760" y="2807"/>
                  <a:pt x="37010" y="2786"/>
                </a:cubicBezTo>
                <a:cubicBezTo>
                  <a:pt x="37119" y="2786"/>
                  <a:pt x="37195" y="2688"/>
                  <a:pt x="37184" y="2579"/>
                </a:cubicBezTo>
                <a:cubicBezTo>
                  <a:pt x="37184" y="2476"/>
                  <a:pt x="37097" y="2393"/>
                  <a:pt x="36996" y="2393"/>
                </a:cubicBezTo>
                <a:close/>
                <a:moveTo>
                  <a:pt x="7953" y="2840"/>
                </a:moveTo>
                <a:cubicBezTo>
                  <a:pt x="7768" y="2840"/>
                  <a:pt x="7572" y="2851"/>
                  <a:pt x="7376" y="2862"/>
                </a:cubicBezTo>
                <a:cubicBezTo>
                  <a:pt x="7268" y="2873"/>
                  <a:pt x="7181" y="2960"/>
                  <a:pt x="7191" y="3069"/>
                </a:cubicBezTo>
                <a:cubicBezTo>
                  <a:pt x="7202" y="3177"/>
                  <a:pt x="7289" y="3253"/>
                  <a:pt x="7387" y="3253"/>
                </a:cubicBezTo>
                <a:lnTo>
                  <a:pt x="7398" y="3253"/>
                </a:lnTo>
                <a:cubicBezTo>
                  <a:pt x="7583" y="3243"/>
                  <a:pt x="7757" y="3243"/>
                  <a:pt x="7942" y="3243"/>
                </a:cubicBezTo>
                <a:lnTo>
                  <a:pt x="8171" y="3243"/>
                </a:lnTo>
                <a:cubicBezTo>
                  <a:pt x="8268" y="3243"/>
                  <a:pt x="8366" y="3156"/>
                  <a:pt x="8377" y="3047"/>
                </a:cubicBezTo>
                <a:cubicBezTo>
                  <a:pt x="8377" y="2938"/>
                  <a:pt x="8290" y="2851"/>
                  <a:pt x="8181" y="2851"/>
                </a:cubicBezTo>
                <a:cubicBezTo>
                  <a:pt x="8105" y="2840"/>
                  <a:pt x="8029" y="2840"/>
                  <a:pt x="7953" y="2840"/>
                </a:cubicBezTo>
                <a:close/>
                <a:moveTo>
                  <a:pt x="35431" y="2651"/>
                </a:moveTo>
                <a:cubicBezTo>
                  <a:pt x="35417" y="2651"/>
                  <a:pt x="35403" y="2652"/>
                  <a:pt x="35389" y="2655"/>
                </a:cubicBezTo>
                <a:cubicBezTo>
                  <a:pt x="35128" y="2720"/>
                  <a:pt x="34867" y="2797"/>
                  <a:pt x="34617" y="2884"/>
                </a:cubicBezTo>
                <a:cubicBezTo>
                  <a:pt x="34519" y="2916"/>
                  <a:pt x="34453" y="3025"/>
                  <a:pt x="34497" y="3134"/>
                </a:cubicBezTo>
                <a:cubicBezTo>
                  <a:pt x="34519" y="3210"/>
                  <a:pt x="34595" y="3264"/>
                  <a:pt x="34682" y="3264"/>
                </a:cubicBezTo>
                <a:cubicBezTo>
                  <a:pt x="34704" y="3264"/>
                  <a:pt x="34725" y="3264"/>
                  <a:pt x="34747" y="3253"/>
                </a:cubicBezTo>
                <a:cubicBezTo>
                  <a:pt x="34986" y="3177"/>
                  <a:pt x="35237" y="3101"/>
                  <a:pt x="35487" y="3036"/>
                </a:cubicBezTo>
                <a:cubicBezTo>
                  <a:pt x="35585" y="3014"/>
                  <a:pt x="35650" y="2905"/>
                  <a:pt x="35628" y="2797"/>
                </a:cubicBezTo>
                <a:cubicBezTo>
                  <a:pt x="35609" y="2711"/>
                  <a:pt x="35525" y="2651"/>
                  <a:pt x="35431" y="2651"/>
                </a:cubicBezTo>
                <a:close/>
                <a:moveTo>
                  <a:pt x="39329" y="2624"/>
                </a:moveTo>
                <a:cubicBezTo>
                  <a:pt x="39244" y="2624"/>
                  <a:pt x="39168" y="2674"/>
                  <a:pt x="39142" y="2753"/>
                </a:cubicBezTo>
                <a:cubicBezTo>
                  <a:pt x="39109" y="2862"/>
                  <a:pt x="39164" y="2971"/>
                  <a:pt x="39273" y="3003"/>
                </a:cubicBezTo>
                <a:cubicBezTo>
                  <a:pt x="39512" y="3079"/>
                  <a:pt x="39740" y="3188"/>
                  <a:pt x="39958" y="3297"/>
                </a:cubicBezTo>
                <a:cubicBezTo>
                  <a:pt x="39991" y="3319"/>
                  <a:pt x="40023" y="3330"/>
                  <a:pt x="40056" y="3330"/>
                </a:cubicBezTo>
                <a:cubicBezTo>
                  <a:pt x="40121" y="3330"/>
                  <a:pt x="40186" y="3286"/>
                  <a:pt x="40219" y="3221"/>
                </a:cubicBezTo>
                <a:cubicBezTo>
                  <a:pt x="40273" y="3134"/>
                  <a:pt x="40241" y="3014"/>
                  <a:pt x="40143" y="2960"/>
                </a:cubicBezTo>
                <a:cubicBezTo>
                  <a:pt x="39914" y="2829"/>
                  <a:pt x="39653" y="2720"/>
                  <a:pt x="39392" y="2633"/>
                </a:cubicBezTo>
                <a:cubicBezTo>
                  <a:pt x="39371" y="2627"/>
                  <a:pt x="39349" y="2624"/>
                  <a:pt x="39329" y="2624"/>
                </a:cubicBezTo>
                <a:close/>
                <a:moveTo>
                  <a:pt x="8966" y="2904"/>
                </a:moveTo>
                <a:cubicBezTo>
                  <a:pt x="8865" y="2904"/>
                  <a:pt x="8779" y="2978"/>
                  <a:pt x="8769" y="3079"/>
                </a:cubicBezTo>
                <a:cubicBezTo>
                  <a:pt x="8758" y="3188"/>
                  <a:pt x="8834" y="3286"/>
                  <a:pt x="8943" y="3297"/>
                </a:cubicBezTo>
                <a:cubicBezTo>
                  <a:pt x="9193" y="3330"/>
                  <a:pt x="9443" y="3373"/>
                  <a:pt x="9694" y="3428"/>
                </a:cubicBezTo>
                <a:lnTo>
                  <a:pt x="9737" y="3428"/>
                </a:lnTo>
                <a:cubicBezTo>
                  <a:pt x="9835" y="3428"/>
                  <a:pt x="9911" y="3373"/>
                  <a:pt x="9933" y="3275"/>
                </a:cubicBezTo>
                <a:cubicBezTo>
                  <a:pt x="9955" y="3166"/>
                  <a:pt x="9889" y="3069"/>
                  <a:pt x="9781" y="3047"/>
                </a:cubicBezTo>
                <a:cubicBezTo>
                  <a:pt x="9519" y="2981"/>
                  <a:pt x="9248" y="2938"/>
                  <a:pt x="8986" y="2905"/>
                </a:cubicBezTo>
                <a:cubicBezTo>
                  <a:pt x="8979" y="2905"/>
                  <a:pt x="8973" y="2904"/>
                  <a:pt x="8966" y="2904"/>
                </a:cubicBezTo>
                <a:close/>
                <a:moveTo>
                  <a:pt x="6609" y="2956"/>
                </a:moveTo>
                <a:cubicBezTo>
                  <a:pt x="6597" y="2956"/>
                  <a:pt x="6584" y="2957"/>
                  <a:pt x="6571" y="2960"/>
                </a:cubicBezTo>
                <a:cubicBezTo>
                  <a:pt x="6310" y="3003"/>
                  <a:pt x="6038" y="3058"/>
                  <a:pt x="5777" y="3123"/>
                </a:cubicBezTo>
                <a:cubicBezTo>
                  <a:pt x="5679" y="3156"/>
                  <a:pt x="5614" y="3264"/>
                  <a:pt x="5647" y="3362"/>
                </a:cubicBezTo>
                <a:cubicBezTo>
                  <a:pt x="5668" y="3449"/>
                  <a:pt x="5745" y="3515"/>
                  <a:pt x="5832" y="3515"/>
                </a:cubicBezTo>
                <a:cubicBezTo>
                  <a:pt x="5853" y="3515"/>
                  <a:pt x="5864" y="3515"/>
                  <a:pt x="5886" y="3504"/>
                </a:cubicBezTo>
                <a:cubicBezTo>
                  <a:pt x="6136" y="3438"/>
                  <a:pt x="6386" y="3384"/>
                  <a:pt x="6637" y="3340"/>
                </a:cubicBezTo>
                <a:cubicBezTo>
                  <a:pt x="6745" y="3330"/>
                  <a:pt x="6822" y="3221"/>
                  <a:pt x="6800" y="3112"/>
                </a:cubicBezTo>
                <a:cubicBezTo>
                  <a:pt x="6781" y="3026"/>
                  <a:pt x="6702" y="2956"/>
                  <a:pt x="6609" y="2956"/>
                </a:cubicBezTo>
                <a:close/>
                <a:moveTo>
                  <a:pt x="16693" y="2810"/>
                </a:moveTo>
                <a:cubicBezTo>
                  <a:pt x="16646" y="2810"/>
                  <a:pt x="16598" y="2826"/>
                  <a:pt x="16558" y="2862"/>
                </a:cubicBezTo>
                <a:cubicBezTo>
                  <a:pt x="16362" y="3036"/>
                  <a:pt x="16177" y="3232"/>
                  <a:pt x="15992" y="3428"/>
                </a:cubicBezTo>
                <a:cubicBezTo>
                  <a:pt x="15916" y="3504"/>
                  <a:pt x="15916" y="3634"/>
                  <a:pt x="16003" y="3710"/>
                </a:cubicBezTo>
                <a:cubicBezTo>
                  <a:pt x="16036" y="3743"/>
                  <a:pt x="16090" y="3754"/>
                  <a:pt x="16134" y="3754"/>
                </a:cubicBezTo>
                <a:cubicBezTo>
                  <a:pt x="16188" y="3754"/>
                  <a:pt x="16242" y="3732"/>
                  <a:pt x="16275" y="3699"/>
                </a:cubicBezTo>
                <a:cubicBezTo>
                  <a:pt x="16449" y="3504"/>
                  <a:pt x="16634" y="3330"/>
                  <a:pt x="16830" y="3156"/>
                </a:cubicBezTo>
                <a:cubicBezTo>
                  <a:pt x="16906" y="3079"/>
                  <a:pt x="16917" y="2949"/>
                  <a:pt x="16841" y="2873"/>
                </a:cubicBezTo>
                <a:cubicBezTo>
                  <a:pt x="16800" y="2832"/>
                  <a:pt x="16747" y="2810"/>
                  <a:pt x="16693" y="2810"/>
                </a:cubicBezTo>
                <a:close/>
                <a:moveTo>
                  <a:pt x="10506" y="3234"/>
                </a:moveTo>
                <a:cubicBezTo>
                  <a:pt x="10419" y="3234"/>
                  <a:pt x="10340" y="3293"/>
                  <a:pt x="10314" y="3373"/>
                </a:cubicBezTo>
                <a:cubicBezTo>
                  <a:pt x="10281" y="3482"/>
                  <a:pt x="10335" y="3591"/>
                  <a:pt x="10444" y="3623"/>
                </a:cubicBezTo>
                <a:cubicBezTo>
                  <a:pt x="10683" y="3699"/>
                  <a:pt x="10934" y="3787"/>
                  <a:pt x="11173" y="3884"/>
                </a:cubicBezTo>
                <a:cubicBezTo>
                  <a:pt x="11195" y="3895"/>
                  <a:pt x="11217" y="3895"/>
                  <a:pt x="11249" y="3895"/>
                </a:cubicBezTo>
                <a:cubicBezTo>
                  <a:pt x="11325" y="3895"/>
                  <a:pt x="11391" y="3852"/>
                  <a:pt x="11423" y="3776"/>
                </a:cubicBezTo>
                <a:cubicBezTo>
                  <a:pt x="11467" y="3678"/>
                  <a:pt x="11423" y="3558"/>
                  <a:pt x="11314" y="3525"/>
                </a:cubicBezTo>
                <a:cubicBezTo>
                  <a:pt x="11075" y="3417"/>
                  <a:pt x="10814" y="3330"/>
                  <a:pt x="10564" y="3243"/>
                </a:cubicBezTo>
                <a:cubicBezTo>
                  <a:pt x="10545" y="3237"/>
                  <a:pt x="10525" y="3234"/>
                  <a:pt x="10506" y="3234"/>
                </a:cubicBezTo>
                <a:close/>
                <a:moveTo>
                  <a:pt x="33949" y="3156"/>
                </a:moveTo>
                <a:cubicBezTo>
                  <a:pt x="33921" y="3156"/>
                  <a:pt x="33893" y="3162"/>
                  <a:pt x="33866" y="3177"/>
                </a:cubicBezTo>
                <a:cubicBezTo>
                  <a:pt x="33616" y="3286"/>
                  <a:pt x="33376" y="3406"/>
                  <a:pt x="33148" y="3536"/>
                </a:cubicBezTo>
                <a:cubicBezTo>
                  <a:pt x="33050" y="3591"/>
                  <a:pt x="33017" y="3710"/>
                  <a:pt x="33072" y="3808"/>
                </a:cubicBezTo>
                <a:cubicBezTo>
                  <a:pt x="33104" y="3874"/>
                  <a:pt x="33170" y="3906"/>
                  <a:pt x="33246" y="3906"/>
                </a:cubicBezTo>
                <a:cubicBezTo>
                  <a:pt x="33278" y="3906"/>
                  <a:pt x="33311" y="3895"/>
                  <a:pt x="33344" y="3884"/>
                </a:cubicBezTo>
                <a:cubicBezTo>
                  <a:pt x="33561" y="3754"/>
                  <a:pt x="33790" y="3634"/>
                  <a:pt x="34029" y="3536"/>
                </a:cubicBezTo>
                <a:cubicBezTo>
                  <a:pt x="34127" y="3493"/>
                  <a:pt x="34171" y="3373"/>
                  <a:pt x="34127" y="3275"/>
                </a:cubicBezTo>
                <a:cubicBezTo>
                  <a:pt x="34095" y="3204"/>
                  <a:pt x="34023" y="3156"/>
                  <a:pt x="33949" y="3156"/>
                </a:cubicBezTo>
                <a:close/>
                <a:moveTo>
                  <a:pt x="30041" y="2989"/>
                </a:moveTo>
                <a:cubicBezTo>
                  <a:pt x="29997" y="2989"/>
                  <a:pt x="29953" y="3004"/>
                  <a:pt x="29917" y="3036"/>
                </a:cubicBezTo>
                <a:cubicBezTo>
                  <a:pt x="29841" y="3101"/>
                  <a:pt x="29819" y="3221"/>
                  <a:pt x="29884" y="3308"/>
                </a:cubicBezTo>
                <a:cubicBezTo>
                  <a:pt x="30048" y="3504"/>
                  <a:pt x="30200" y="3721"/>
                  <a:pt x="30330" y="3939"/>
                </a:cubicBezTo>
                <a:cubicBezTo>
                  <a:pt x="30374" y="3993"/>
                  <a:pt x="30439" y="4026"/>
                  <a:pt x="30504" y="4026"/>
                </a:cubicBezTo>
                <a:cubicBezTo>
                  <a:pt x="30537" y="4026"/>
                  <a:pt x="30570" y="4015"/>
                  <a:pt x="30613" y="3993"/>
                </a:cubicBezTo>
                <a:cubicBezTo>
                  <a:pt x="30700" y="3939"/>
                  <a:pt x="30722" y="3808"/>
                  <a:pt x="30668" y="3721"/>
                </a:cubicBezTo>
                <a:cubicBezTo>
                  <a:pt x="30515" y="3493"/>
                  <a:pt x="30363" y="3275"/>
                  <a:pt x="30200" y="3069"/>
                </a:cubicBezTo>
                <a:cubicBezTo>
                  <a:pt x="30162" y="3018"/>
                  <a:pt x="30102" y="2989"/>
                  <a:pt x="30041" y="2989"/>
                </a:cubicBezTo>
                <a:close/>
                <a:moveTo>
                  <a:pt x="5088" y="3358"/>
                </a:moveTo>
                <a:cubicBezTo>
                  <a:pt x="5064" y="3358"/>
                  <a:pt x="5039" y="3363"/>
                  <a:pt x="5016" y="3373"/>
                </a:cubicBezTo>
                <a:cubicBezTo>
                  <a:pt x="4755" y="3471"/>
                  <a:pt x="4504" y="3569"/>
                  <a:pt x="4276" y="3667"/>
                </a:cubicBezTo>
                <a:cubicBezTo>
                  <a:pt x="4167" y="3710"/>
                  <a:pt x="4124" y="3830"/>
                  <a:pt x="4167" y="3928"/>
                </a:cubicBezTo>
                <a:cubicBezTo>
                  <a:pt x="4200" y="4004"/>
                  <a:pt x="4276" y="4048"/>
                  <a:pt x="4352" y="4048"/>
                </a:cubicBezTo>
                <a:cubicBezTo>
                  <a:pt x="4374" y="4048"/>
                  <a:pt x="4406" y="4037"/>
                  <a:pt x="4428" y="4026"/>
                </a:cubicBezTo>
                <a:cubicBezTo>
                  <a:pt x="4657" y="3928"/>
                  <a:pt x="4896" y="3830"/>
                  <a:pt x="5146" y="3743"/>
                </a:cubicBezTo>
                <a:cubicBezTo>
                  <a:pt x="5255" y="3699"/>
                  <a:pt x="5309" y="3591"/>
                  <a:pt x="5266" y="3482"/>
                </a:cubicBezTo>
                <a:cubicBezTo>
                  <a:pt x="5241" y="3407"/>
                  <a:pt x="5166" y="3358"/>
                  <a:pt x="5088" y="3358"/>
                </a:cubicBezTo>
                <a:close/>
                <a:moveTo>
                  <a:pt x="40700" y="3385"/>
                </a:moveTo>
                <a:cubicBezTo>
                  <a:pt x="40644" y="3385"/>
                  <a:pt x="40588" y="3407"/>
                  <a:pt x="40545" y="3449"/>
                </a:cubicBezTo>
                <a:cubicBezTo>
                  <a:pt x="40480" y="3536"/>
                  <a:pt x="40480" y="3656"/>
                  <a:pt x="40567" y="3732"/>
                </a:cubicBezTo>
                <a:cubicBezTo>
                  <a:pt x="40752" y="3895"/>
                  <a:pt x="40926" y="4080"/>
                  <a:pt x="41078" y="4276"/>
                </a:cubicBezTo>
                <a:cubicBezTo>
                  <a:pt x="41111" y="4330"/>
                  <a:pt x="41176" y="4352"/>
                  <a:pt x="41231" y="4352"/>
                </a:cubicBezTo>
                <a:cubicBezTo>
                  <a:pt x="41274" y="4352"/>
                  <a:pt x="41318" y="4341"/>
                  <a:pt x="41350" y="4320"/>
                </a:cubicBezTo>
                <a:cubicBezTo>
                  <a:pt x="41437" y="4254"/>
                  <a:pt x="41459" y="4124"/>
                  <a:pt x="41394" y="4037"/>
                </a:cubicBezTo>
                <a:cubicBezTo>
                  <a:pt x="41220" y="3819"/>
                  <a:pt x="41035" y="3612"/>
                  <a:pt x="40828" y="3428"/>
                </a:cubicBezTo>
                <a:cubicBezTo>
                  <a:pt x="40790" y="3399"/>
                  <a:pt x="40745" y="3385"/>
                  <a:pt x="40700" y="3385"/>
                </a:cubicBezTo>
                <a:close/>
                <a:moveTo>
                  <a:pt x="11963" y="3839"/>
                </a:moveTo>
                <a:cubicBezTo>
                  <a:pt x="11891" y="3839"/>
                  <a:pt x="11820" y="3881"/>
                  <a:pt x="11782" y="3950"/>
                </a:cubicBezTo>
                <a:cubicBezTo>
                  <a:pt x="11739" y="4037"/>
                  <a:pt x="11771" y="4156"/>
                  <a:pt x="11869" y="4211"/>
                </a:cubicBezTo>
                <a:cubicBezTo>
                  <a:pt x="12098" y="4330"/>
                  <a:pt x="12326" y="4461"/>
                  <a:pt x="12533" y="4602"/>
                </a:cubicBezTo>
                <a:cubicBezTo>
                  <a:pt x="12566" y="4613"/>
                  <a:pt x="12609" y="4624"/>
                  <a:pt x="12642" y="4624"/>
                </a:cubicBezTo>
                <a:cubicBezTo>
                  <a:pt x="12707" y="4624"/>
                  <a:pt x="12772" y="4592"/>
                  <a:pt x="12805" y="4537"/>
                </a:cubicBezTo>
                <a:cubicBezTo>
                  <a:pt x="12870" y="4450"/>
                  <a:pt x="12837" y="4320"/>
                  <a:pt x="12750" y="4265"/>
                </a:cubicBezTo>
                <a:cubicBezTo>
                  <a:pt x="12522" y="4124"/>
                  <a:pt x="12294" y="3982"/>
                  <a:pt x="12054" y="3863"/>
                </a:cubicBezTo>
                <a:cubicBezTo>
                  <a:pt x="12025" y="3846"/>
                  <a:pt x="11994" y="3839"/>
                  <a:pt x="11963" y="3839"/>
                </a:cubicBezTo>
                <a:close/>
                <a:moveTo>
                  <a:pt x="3636" y="3996"/>
                </a:moveTo>
                <a:cubicBezTo>
                  <a:pt x="3606" y="3996"/>
                  <a:pt x="3576" y="4002"/>
                  <a:pt x="3547" y="4015"/>
                </a:cubicBezTo>
                <a:cubicBezTo>
                  <a:pt x="3308" y="4145"/>
                  <a:pt x="3068" y="4287"/>
                  <a:pt x="2851" y="4417"/>
                </a:cubicBezTo>
                <a:cubicBezTo>
                  <a:pt x="2764" y="4483"/>
                  <a:pt x="2731" y="4602"/>
                  <a:pt x="2796" y="4700"/>
                </a:cubicBezTo>
                <a:cubicBezTo>
                  <a:pt x="2829" y="4755"/>
                  <a:pt x="2894" y="4787"/>
                  <a:pt x="2960" y="4787"/>
                </a:cubicBezTo>
                <a:cubicBezTo>
                  <a:pt x="2992" y="4787"/>
                  <a:pt x="3036" y="4776"/>
                  <a:pt x="3068" y="4755"/>
                </a:cubicBezTo>
                <a:cubicBezTo>
                  <a:pt x="3275" y="4624"/>
                  <a:pt x="3504" y="4494"/>
                  <a:pt x="3732" y="4363"/>
                </a:cubicBezTo>
                <a:cubicBezTo>
                  <a:pt x="3830" y="4320"/>
                  <a:pt x="3863" y="4200"/>
                  <a:pt x="3819" y="4102"/>
                </a:cubicBezTo>
                <a:cubicBezTo>
                  <a:pt x="3781" y="4033"/>
                  <a:pt x="3709" y="3996"/>
                  <a:pt x="3636" y="3996"/>
                </a:cubicBezTo>
                <a:close/>
                <a:moveTo>
                  <a:pt x="32579" y="3944"/>
                </a:moveTo>
                <a:cubicBezTo>
                  <a:pt x="32538" y="3944"/>
                  <a:pt x="32497" y="3957"/>
                  <a:pt x="32463" y="3982"/>
                </a:cubicBezTo>
                <a:cubicBezTo>
                  <a:pt x="32245" y="4145"/>
                  <a:pt x="32038" y="4320"/>
                  <a:pt x="31843" y="4494"/>
                </a:cubicBezTo>
                <a:cubicBezTo>
                  <a:pt x="31755" y="4570"/>
                  <a:pt x="31755" y="4700"/>
                  <a:pt x="31832" y="4776"/>
                </a:cubicBezTo>
                <a:cubicBezTo>
                  <a:pt x="31864" y="4820"/>
                  <a:pt x="31919" y="4842"/>
                  <a:pt x="31973" y="4842"/>
                </a:cubicBezTo>
                <a:cubicBezTo>
                  <a:pt x="32027" y="4842"/>
                  <a:pt x="32071" y="4820"/>
                  <a:pt x="32114" y="4787"/>
                </a:cubicBezTo>
                <a:cubicBezTo>
                  <a:pt x="32289" y="4613"/>
                  <a:pt x="32495" y="4450"/>
                  <a:pt x="32702" y="4298"/>
                </a:cubicBezTo>
                <a:cubicBezTo>
                  <a:pt x="32789" y="4233"/>
                  <a:pt x="32811" y="4113"/>
                  <a:pt x="32745" y="4026"/>
                </a:cubicBezTo>
                <a:cubicBezTo>
                  <a:pt x="32706" y="3973"/>
                  <a:pt x="32642" y="3944"/>
                  <a:pt x="32579" y="3944"/>
                </a:cubicBezTo>
                <a:close/>
                <a:moveTo>
                  <a:pt x="15619" y="3962"/>
                </a:moveTo>
                <a:cubicBezTo>
                  <a:pt x="15562" y="3962"/>
                  <a:pt x="15507" y="3987"/>
                  <a:pt x="15470" y="4037"/>
                </a:cubicBezTo>
                <a:cubicBezTo>
                  <a:pt x="15296" y="4254"/>
                  <a:pt x="15144" y="4472"/>
                  <a:pt x="15002" y="4689"/>
                </a:cubicBezTo>
                <a:cubicBezTo>
                  <a:pt x="14937" y="4787"/>
                  <a:pt x="14959" y="4907"/>
                  <a:pt x="15057" y="4961"/>
                </a:cubicBezTo>
                <a:cubicBezTo>
                  <a:pt x="15089" y="4983"/>
                  <a:pt x="15122" y="4994"/>
                  <a:pt x="15166" y="4994"/>
                </a:cubicBezTo>
                <a:cubicBezTo>
                  <a:pt x="15231" y="4994"/>
                  <a:pt x="15285" y="4972"/>
                  <a:pt x="15329" y="4907"/>
                </a:cubicBezTo>
                <a:cubicBezTo>
                  <a:pt x="15470" y="4700"/>
                  <a:pt x="15622" y="4483"/>
                  <a:pt x="15775" y="4287"/>
                </a:cubicBezTo>
                <a:cubicBezTo>
                  <a:pt x="15840" y="4200"/>
                  <a:pt x="15829" y="4069"/>
                  <a:pt x="15742" y="4004"/>
                </a:cubicBezTo>
                <a:cubicBezTo>
                  <a:pt x="15705" y="3976"/>
                  <a:pt x="15661" y="3962"/>
                  <a:pt x="15619" y="3962"/>
                </a:cubicBezTo>
                <a:close/>
                <a:moveTo>
                  <a:pt x="13285" y="4691"/>
                </a:moveTo>
                <a:cubicBezTo>
                  <a:pt x="13227" y="4691"/>
                  <a:pt x="13168" y="4716"/>
                  <a:pt x="13131" y="4766"/>
                </a:cubicBezTo>
                <a:cubicBezTo>
                  <a:pt x="13066" y="4853"/>
                  <a:pt x="13077" y="4972"/>
                  <a:pt x="13164" y="5038"/>
                </a:cubicBezTo>
                <a:cubicBezTo>
                  <a:pt x="13371" y="5201"/>
                  <a:pt x="13566" y="5375"/>
                  <a:pt x="13740" y="5549"/>
                </a:cubicBezTo>
                <a:cubicBezTo>
                  <a:pt x="13784" y="5581"/>
                  <a:pt x="13827" y="5603"/>
                  <a:pt x="13882" y="5603"/>
                </a:cubicBezTo>
                <a:cubicBezTo>
                  <a:pt x="13936" y="5603"/>
                  <a:pt x="13980" y="5581"/>
                  <a:pt x="14023" y="5538"/>
                </a:cubicBezTo>
                <a:cubicBezTo>
                  <a:pt x="14099" y="5462"/>
                  <a:pt x="14099" y="5342"/>
                  <a:pt x="14023" y="5266"/>
                </a:cubicBezTo>
                <a:cubicBezTo>
                  <a:pt x="13827" y="5081"/>
                  <a:pt x="13621" y="4896"/>
                  <a:pt x="13403" y="4733"/>
                </a:cubicBezTo>
                <a:cubicBezTo>
                  <a:pt x="13371" y="4705"/>
                  <a:pt x="13328" y="4691"/>
                  <a:pt x="13285" y="4691"/>
                </a:cubicBezTo>
                <a:close/>
                <a:moveTo>
                  <a:pt x="41637" y="4629"/>
                </a:moveTo>
                <a:cubicBezTo>
                  <a:pt x="41610" y="4629"/>
                  <a:pt x="41583" y="4634"/>
                  <a:pt x="41557" y="4646"/>
                </a:cubicBezTo>
                <a:cubicBezTo>
                  <a:pt x="41459" y="4700"/>
                  <a:pt x="41416" y="4820"/>
                  <a:pt x="41470" y="4918"/>
                </a:cubicBezTo>
                <a:cubicBezTo>
                  <a:pt x="41579" y="5135"/>
                  <a:pt x="41677" y="5375"/>
                  <a:pt x="41753" y="5614"/>
                </a:cubicBezTo>
                <a:cubicBezTo>
                  <a:pt x="41775" y="5701"/>
                  <a:pt x="41862" y="5756"/>
                  <a:pt x="41938" y="5756"/>
                </a:cubicBezTo>
                <a:cubicBezTo>
                  <a:pt x="41960" y="5756"/>
                  <a:pt x="41981" y="5756"/>
                  <a:pt x="42003" y="5745"/>
                </a:cubicBezTo>
                <a:cubicBezTo>
                  <a:pt x="42101" y="5712"/>
                  <a:pt x="42166" y="5603"/>
                  <a:pt x="42123" y="5494"/>
                </a:cubicBezTo>
                <a:cubicBezTo>
                  <a:pt x="42047" y="5233"/>
                  <a:pt x="41938" y="4972"/>
                  <a:pt x="41818" y="4744"/>
                </a:cubicBezTo>
                <a:cubicBezTo>
                  <a:pt x="41786" y="4672"/>
                  <a:pt x="41713" y="4629"/>
                  <a:pt x="41637" y="4629"/>
                </a:cubicBezTo>
                <a:close/>
                <a:moveTo>
                  <a:pt x="2313" y="4850"/>
                </a:moveTo>
                <a:cubicBezTo>
                  <a:pt x="2271" y="4850"/>
                  <a:pt x="2230" y="4864"/>
                  <a:pt x="2198" y="4896"/>
                </a:cubicBezTo>
                <a:cubicBezTo>
                  <a:pt x="1981" y="5059"/>
                  <a:pt x="1774" y="5244"/>
                  <a:pt x="1589" y="5429"/>
                </a:cubicBezTo>
                <a:cubicBezTo>
                  <a:pt x="1513" y="5505"/>
                  <a:pt x="1513" y="5636"/>
                  <a:pt x="1589" y="5712"/>
                </a:cubicBezTo>
                <a:cubicBezTo>
                  <a:pt x="1632" y="5745"/>
                  <a:pt x="1676" y="5766"/>
                  <a:pt x="1730" y="5766"/>
                </a:cubicBezTo>
                <a:cubicBezTo>
                  <a:pt x="1785" y="5766"/>
                  <a:pt x="1828" y="5745"/>
                  <a:pt x="1872" y="5712"/>
                </a:cubicBezTo>
                <a:cubicBezTo>
                  <a:pt x="2046" y="5538"/>
                  <a:pt x="2231" y="5364"/>
                  <a:pt x="2437" y="5201"/>
                </a:cubicBezTo>
                <a:cubicBezTo>
                  <a:pt x="2524" y="5135"/>
                  <a:pt x="2535" y="5005"/>
                  <a:pt x="2470" y="4929"/>
                </a:cubicBezTo>
                <a:cubicBezTo>
                  <a:pt x="2432" y="4878"/>
                  <a:pt x="2372" y="4850"/>
                  <a:pt x="2313" y="4850"/>
                </a:cubicBezTo>
                <a:close/>
                <a:moveTo>
                  <a:pt x="30898" y="4312"/>
                </a:moveTo>
                <a:cubicBezTo>
                  <a:pt x="30868" y="4312"/>
                  <a:pt x="30838" y="4318"/>
                  <a:pt x="30809" y="4330"/>
                </a:cubicBezTo>
                <a:cubicBezTo>
                  <a:pt x="30711" y="4385"/>
                  <a:pt x="30678" y="4504"/>
                  <a:pt x="30722" y="4602"/>
                </a:cubicBezTo>
                <a:cubicBezTo>
                  <a:pt x="30853" y="4831"/>
                  <a:pt x="30961" y="5059"/>
                  <a:pt x="31059" y="5299"/>
                </a:cubicBezTo>
                <a:cubicBezTo>
                  <a:pt x="31070" y="5310"/>
                  <a:pt x="31070" y="5331"/>
                  <a:pt x="31081" y="5342"/>
                </a:cubicBezTo>
                <a:cubicBezTo>
                  <a:pt x="30983" y="5473"/>
                  <a:pt x="30885" y="5614"/>
                  <a:pt x="30798" y="5745"/>
                </a:cubicBezTo>
                <a:cubicBezTo>
                  <a:pt x="30744" y="5843"/>
                  <a:pt x="30776" y="5962"/>
                  <a:pt x="30863" y="6017"/>
                </a:cubicBezTo>
                <a:cubicBezTo>
                  <a:pt x="30896" y="6038"/>
                  <a:pt x="30940" y="6049"/>
                  <a:pt x="30972" y="6049"/>
                </a:cubicBezTo>
                <a:cubicBezTo>
                  <a:pt x="31037" y="6049"/>
                  <a:pt x="31103" y="6017"/>
                  <a:pt x="31135" y="5962"/>
                </a:cubicBezTo>
                <a:cubicBezTo>
                  <a:pt x="31266" y="5745"/>
                  <a:pt x="31418" y="5538"/>
                  <a:pt x="31581" y="5342"/>
                </a:cubicBezTo>
                <a:cubicBezTo>
                  <a:pt x="31658" y="5255"/>
                  <a:pt x="31647" y="5135"/>
                  <a:pt x="31560" y="5059"/>
                </a:cubicBezTo>
                <a:cubicBezTo>
                  <a:pt x="31523" y="5030"/>
                  <a:pt x="31477" y="5016"/>
                  <a:pt x="31435" y="5016"/>
                </a:cubicBezTo>
                <a:cubicBezTo>
                  <a:pt x="31413" y="5016"/>
                  <a:pt x="31393" y="5019"/>
                  <a:pt x="31375" y="5027"/>
                </a:cubicBezTo>
                <a:cubicBezTo>
                  <a:pt x="31277" y="4820"/>
                  <a:pt x="31179" y="4613"/>
                  <a:pt x="31070" y="4417"/>
                </a:cubicBezTo>
                <a:cubicBezTo>
                  <a:pt x="31039" y="4348"/>
                  <a:pt x="30970" y="4312"/>
                  <a:pt x="30898" y="4312"/>
                </a:cubicBezTo>
                <a:close/>
                <a:moveTo>
                  <a:pt x="14751" y="5283"/>
                </a:moveTo>
                <a:cubicBezTo>
                  <a:pt x="14682" y="5283"/>
                  <a:pt x="14618" y="5320"/>
                  <a:pt x="14589" y="5386"/>
                </a:cubicBezTo>
                <a:cubicBezTo>
                  <a:pt x="14513" y="5516"/>
                  <a:pt x="14437" y="5658"/>
                  <a:pt x="14371" y="5788"/>
                </a:cubicBezTo>
                <a:cubicBezTo>
                  <a:pt x="14339" y="5799"/>
                  <a:pt x="14317" y="5810"/>
                  <a:pt x="14284" y="5832"/>
                </a:cubicBezTo>
                <a:cubicBezTo>
                  <a:pt x="14219" y="5897"/>
                  <a:pt x="14197" y="6006"/>
                  <a:pt x="14241" y="6082"/>
                </a:cubicBezTo>
                <a:cubicBezTo>
                  <a:pt x="14241" y="6093"/>
                  <a:pt x="14230" y="6104"/>
                  <a:pt x="14230" y="6104"/>
                </a:cubicBezTo>
                <a:cubicBezTo>
                  <a:pt x="14186" y="6212"/>
                  <a:pt x="14230" y="6321"/>
                  <a:pt x="14328" y="6365"/>
                </a:cubicBezTo>
                <a:cubicBezTo>
                  <a:pt x="14353" y="6377"/>
                  <a:pt x="14383" y="6383"/>
                  <a:pt x="14409" y="6383"/>
                </a:cubicBezTo>
                <a:cubicBezTo>
                  <a:pt x="14428" y="6383"/>
                  <a:pt x="14445" y="6380"/>
                  <a:pt x="14458" y="6376"/>
                </a:cubicBezTo>
                <a:cubicBezTo>
                  <a:pt x="14545" y="6495"/>
                  <a:pt x="14622" y="6615"/>
                  <a:pt x="14698" y="6735"/>
                </a:cubicBezTo>
                <a:cubicBezTo>
                  <a:pt x="14730" y="6800"/>
                  <a:pt x="14796" y="6833"/>
                  <a:pt x="14872" y="6833"/>
                </a:cubicBezTo>
                <a:cubicBezTo>
                  <a:pt x="14904" y="6833"/>
                  <a:pt x="14937" y="6822"/>
                  <a:pt x="14970" y="6800"/>
                </a:cubicBezTo>
                <a:cubicBezTo>
                  <a:pt x="15057" y="6745"/>
                  <a:pt x="15089" y="6626"/>
                  <a:pt x="15035" y="6528"/>
                </a:cubicBezTo>
                <a:cubicBezTo>
                  <a:pt x="14937" y="6365"/>
                  <a:pt x="14817" y="6191"/>
                  <a:pt x="14698" y="6027"/>
                </a:cubicBezTo>
                <a:cubicBezTo>
                  <a:pt x="14774" y="5875"/>
                  <a:pt x="14850" y="5723"/>
                  <a:pt x="14926" y="5571"/>
                </a:cubicBezTo>
                <a:cubicBezTo>
                  <a:pt x="14981" y="5473"/>
                  <a:pt x="14948" y="5353"/>
                  <a:pt x="14850" y="5310"/>
                </a:cubicBezTo>
                <a:cubicBezTo>
                  <a:pt x="14818" y="5292"/>
                  <a:pt x="14784" y="5283"/>
                  <a:pt x="14751" y="5283"/>
                </a:cubicBezTo>
                <a:close/>
                <a:moveTo>
                  <a:pt x="31526" y="5764"/>
                </a:moveTo>
                <a:cubicBezTo>
                  <a:pt x="31505" y="5764"/>
                  <a:pt x="31483" y="5768"/>
                  <a:pt x="31462" y="5777"/>
                </a:cubicBezTo>
                <a:cubicBezTo>
                  <a:pt x="31353" y="5810"/>
                  <a:pt x="31299" y="5919"/>
                  <a:pt x="31331" y="6017"/>
                </a:cubicBezTo>
                <a:cubicBezTo>
                  <a:pt x="31407" y="6267"/>
                  <a:pt x="31484" y="6517"/>
                  <a:pt x="31538" y="6767"/>
                </a:cubicBezTo>
                <a:cubicBezTo>
                  <a:pt x="31549" y="6854"/>
                  <a:pt x="31636" y="6920"/>
                  <a:pt x="31723" y="6920"/>
                </a:cubicBezTo>
                <a:cubicBezTo>
                  <a:pt x="31745" y="6920"/>
                  <a:pt x="31755" y="6920"/>
                  <a:pt x="31766" y="6909"/>
                </a:cubicBezTo>
                <a:cubicBezTo>
                  <a:pt x="31875" y="6887"/>
                  <a:pt x="31940" y="6789"/>
                  <a:pt x="31919" y="6680"/>
                </a:cubicBezTo>
                <a:cubicBezTo>
                  <a:pt x="31864" y="6419"/>
                  <a:pt x="31788" y="6158"/>
                  <a:pt x="31701" y="5897"/>
                </a:cubicBezTo>
                <a:cubicBezTo>
                  <a:pt x="31676" y="5820"/>
                  <a:pt x="31603" y="5764"/>
                  <a:pt x="31526" y="5764"/>
                </a:cubicBezTo>
                <a:close/>
                <a:moveTo>
                  <a:pt x="1217" y="5968"/>
                </a:moveTo>
                <a:cubicBezTo>
                  <a:pt x="1155" y="5968"/>
                  <a:pt x="1095" y="5997"/>
                  <a:pt x="1056" y="6049"/>
                </a:cubicBezTo>
                <a:cubicBezTo>
                  <a:pt x="893" y="6267"/>
                  <a:pt x="740" y="6506"/>
                  <a:pt x="621" y="6735"/>
                </a:cubicBezTo>
                <a:cubicBezTo>
                  <a:pt x="566" y="6833"/>
                  <a:pt x="599" y="6952"/>
                  <a:pt x="697" y="7007"/>
                </a:cubicBezTo>
                <a:cubicBezTo>
                  <a:pt x="730" y="7017"/>
                  <a:pt x="762" y="7028"/>
                  <a:pt x="795" y="7028"/>
                </a:cubicBezTo>
                <a:cubicBezTo>
                  <a:pt x="860" y="7028"/>
                  <a:pt x="936" y="6996"/>
                  <a:pt x="969" y="6920"/>
                </a:cubicBezTo>
                <a:cubicBezTo>
                  <a:pt x="1089" y="6702"/>
                  <a:pt x="1219" y="6495"/>
                  <a:pt x="1371" y="6289"/>
                </a:cubicBezTo>
                <a:cubicBezTo>
                  <a:pt x="1437" y="6202"/>
                  <a:pt x="1426" y="6071"/>
                  <a:pt x="1339" y="6006"/>
                </a:cubicBezTo>
                <a:cubicBezTo>
                  <a:pt x="1300" y="5980"/>
                  <a:pt x="1258" y="5968"/>
                  <a:pt x="1217" y="5968"/>
                </a:cubicBezTo>
                <a:close/>
                <a:moveTo>
                  <a:pt x="42128" y="6133"/>
                </a:moveTo>
                <a:cubicBezTo>
                  <a:pt x="42115" y="6133"/>
                  <a:pt x="42103" y="6134"/>
                  <a:pt x="42090" y="6136"/>
                </a:cubicBezTo>
                <a:cubicBezTo>
                  <a:pt x="41981" y="6147"/>
                  <a:pt x="41916" y="6256"/>
                  <a:pt x="41927" y="6365"/>
                </a:cubicBezTo>
                <a:cubicBezTo>
                  <a:pt x="42003" y="6767"/>
                  <a:pt x="42003" y="7050"/>
                  <a:pt x="42003" y="7104"/>
                </a:cubicBezTo>
                <a:lnTo>
                  <a:pt x="42003" y="7115"/>
                </a:lnTo>
                <a:cubicBezTo>
                  <a:pt x="42003" y="7224"/>
                  <a:pt x="42090" y="7311"/>
                  <a:pt x="42199" y="7311"/>
                </a:cubicBezTo>
                <a:cubicBezTo>
                  <a:pt x="42308" y="7311"/>
                  <a:pt x="42395" y="7213"/>
                  <a:pt x="42395" y="7104"/>
                </a:cubicBezTo>
                <a:cubicBezTo>
                  <a:pt x="42395" y="7050"/>
                  <a:pt x="42395" y="6735"/>
                  <a:pt x="42319" y="6289"/>
                </a:cubicBezTo>
                <a:cubicBezTo>
                  <a:pt x="42299" y="6202"/>
                  <a:pt x="42221" y="6133"/>
                  <a:pt x="42128" y="6133"/>
                </a:cubicBezTo>
                <a:close/>
                <a:moveTo>
                  <a:pt x="30606" y="6350"/>
                </a:moveTo>
                <a:cubicBezTo>
                  <a:pt x="30528" y="6350"/>
                  <a:pt x="30451" y="6399"/>
                  <a:pt x="30417" y="6474"/>
                </a:cubicBezTo>
                <a:cubicBezTo>
                  <a:pt x="30309" y="6735"/>
                  <a:pt x="30222" y="6996"/>
                  <a:pt x="30156" y="7246"/>
                </a:cubicBezTo>
                <a:cubicBezTo>
                  <a:pt x="30124" y="7355"/>
                  <a:pt x="30189" y="7463"/>
                  <a:pt x="30298" y="7485"/>
                </a:cubicBezTo>
                <a:cubicBezTo>
                  <a:pt x="30319" y="7496"/>
                  <a:pt x="30330" y="7496"/>
                  <a:pt x="30341" y="7496"/>
                </a:cubicBezTo>
                <a:cubicBezTo>
                  <a:pt x="30439" y="7496"/>
                  <a:pt x="30515" y="7431"/>
                  <a:pt x="30537" y="7344"/>
                </a:cubicBezTo>
                <a:cubicBezTo>
                  <a:pt x="30591" y="7104"/>
                  <a:pt x="30678" y="6865"/>
                  <a:pt x="30787" y="6626"/>
                </a:cubicBezTo>
                <a:cubicBezTo>
                  <a:pt x="30831" y="6528"/>
                  <a:pt x="30776" y="6408"/>
                  <a:pt x="30678" y="6365"/>
                </a:cubicBezTo>
                <a:cubicBezTo>
                  <a:pt x="30655" y="6354"/>
                  <a:pt x="30631" y="6350"/>
                  <a:pt x="30606" y="6350"/>
                </a:cubicBezTo>
                <a:close/>
                <a:moveTo>
                  <a:pt x="14129" y="6725"/>
                </a:moveTo>
                <a:cubicBezTo>
                  <a:pt x="14049" y="6725"/>
                  <a:pt x="13973" y="6778"/>
                  <a:pt x="13947" y="6865"/>
                </a:cubicBezTo>
                <a:cubicBezTo>
                  <a:pt x="13860" y="7126"/>
                  <a:pt x="13784" y="7387"/>
                  <a:pt x="13730" y="7638"/>
                </a:cubicBezTo>
                <a:cubicBezTo>
                  <a:pt x="13697" y="7746"/>
                  <a:pt x="13773" y="7855"/>
                  <a:pt x="13871" y="7877"/>
                </a:cubicBezTo>
                <a:lnTo>
                  <a:pt x="13914" y="7877"/>
                </a:lnTo>
                <a:cubicBezTo>
                  <a:pt x="14012" y="7877"/>
                  <a:pt x="14089" y="7822"/>
                  <a:pt x="14110" y="7725"/>
                </a:cubicBezTo>
                <a:cubicBezTo>
                  <a:pt x="14165" y="7485"/>
                  <a:pt x="14230" y="7235"/>
                  <a:pt x="14317" y="6985"/>
                </a:cubicBezTo>
                <a:cubicBezTo>
                  <a:pt x="14350" y="6887"/>
                  <a:pt x="14295" y="6767"/>
                  <a:pt x="14186" y="6735"/>
                </a:cubicBezTo>
                <a:cubicBezTo>
                  <a:pt x="14167" y="6728"/>
                  <a:pt x="14148" y="6725"/>
                  <a:pt x="14129" y="6725"/>
                </a:cubicBezTo>
                <a:close/>
                <a:moveTo>
                  <a:pt x="15216" y="7144"/>
                </a:moveTo>
                <a:cubicBezTo>
                  <a:pt x="15192" y="7144"/>
                  <a:pt x="15167" y="7149"/>
                  <a:pt x="15144" y="7159"/>
                </a:cubicBezTo>
                <a:cubicBezTo>
                  <a:pt x="15035" y="7192"/>
                  <a:pt x="14991" y="7311"/>
                  <a:pt x="15024" y="7409"/>
                </a:cubicBezTo>
                <a:cubicBezTo>
                  <a:pt x="15111" y="7648"/>
                  <a:pt x="15176" y="7888"/>
                  <a:pt x="15198" y="8127"/>
                </a:cubicBezTo>
                <a:cubicBezTo>
                  <a:pt x="15209" y="8225"/>
                  <a:pt x="15296" y="8301"/>
                  <a:pt x="15394" y="8301"/>
                </a:cubicBezTo>
                <a:lnTo>
                  <a:pt x="15416" y="8301"/>
                </a:lnTo>
                <a:cubicBezTo>
                  <a:pt x="15524" y="8290"/>
                  <a:pt x="15612" y="8192"/>
                  <a:pt x="15590" y="8084"/>
                </a:cubicBezTo>
                <a:cubicBezTo>
                  <a:pt x="15568" y="7812"/>
                  <a:pt x="15492" y="7540"/>
                  <a:pt x="15394" y="7268"/>
                </a:cubicBezTo>
                <a:cubicBezTo>
                  <a:pt x="15369" y="7193"/>
                  <a:pt x="15294" y="7144"/>
                  <a:pt x="15216" y="7144"/>
                </a:cubicBezTo>
                <a:close/>
                <a:moveTo>
                  <a:pt x="31832" y="7300"/>
                </a:moveTo>
                <a:cubicBezTo>
                  <a:pt x="31723" y="7311"/>
                  <a:pt x="31647" y="7409"/>
                  <a:pt x="31658" y="7518"/>
                </a:cubicBezTo>
                <a:cubicBezTo>
                  <a:pt x="31668" y="7659"/>
                  <a:pt x="31668" y="7801"/>
                  <a:pt x="31668" y="7920"/>
                </a:cubicBezTo>
                <a:cubicBezTo>
                  <a:pt x="31668" y="8051"/>
                  <a:pt x="31668" y="8160"/>
                  <a:pt x="31658" y="8268"/>
                </a:cubicBezTo>
                <a:cubicBezTo>
                  <a:pt x="31647" y="8377"/>
                  <a:pt x="31723" y="8475"/>
                  <a:pt x="31832" y="8486"/>
                </a:cubicBezTo>
                <a:lnTo>
                  <a:pt x="31853" y="8486"/>
                </a:lnTo>
                <a:cubicBezTo>
                  <a:pt x="31951" y="8486"/>
                  <a:pt x="32038" y="8410"/>
                  <a:pt x="32049" y="8312"/>
                </a:cubicBezTo>
                <a:cubicBezTo>
                  <a:pt x="32060" y="8192"/>
                  <a:pt x="32071" y="8062"/>
                  <a:pt x="32071" y="7920"/>
                </a:cubicBezTo>
                <a:cubicBezTo>
                  <a:pt x="32071" y="7790"/>
                  <a:pt x="32060" y="7638"/>
                  <a:pt x="32049" y="7485"/>
                </a:cubicBezTo>
                <a:cubicBezTo>
                  <a:pt x="32038" y="7376"/>
                  <a:pt x="31940" y="7300"/>
                  <a:pt x="31832" y="7300"/>
                </a:cubicBezTo>
                <a:close/>
                <a:moveTo>
                  <a:pt x="481" y="7356"/>
                </a:moveTo>
                <a:cubicBezTo>
                  <a:pt x="396" y="7356"/>
                  <a:pt x="321" y="7407"/>
                  <a:pt x="294" y="7485"/>
                </a:cubicBezTo>
                <a:cubicBezTo>
                  <a:pt x="207" y="7746"/>
                  <a:pt x="131" y="8018"/>
                  <a:pt x="88" y="8279"/>
                </a:cubicBezTo>
                <a:cubicBezTo>
                  <a:pt x="66" y="8388"/>
                  <a:pt x="142" y="8497"/>
                  <a:pt x="251" y="8508"/>
                </a:cubicBezTo>
                <a:cubicBezTo>
                  <a:pt x="262" y="8519"/>
                  <a:pt x="273" y="8519"/>
                  <a:pt x="283" y="8519"/>
                </a:cubicBezTo>
                <a:cubicBezTo>
                  <a:pt x="381" y="8519"/>
                  <a:pt x="458" y="8443"/>
                  <a:pt x="479" y="8356"/>
                </a:cubicBezTo>
                <a:cubicBezTo>
                  <a:pt x="523" y="8105"/>
                  <a:pt x="588" y="7855"/>
                  <a:pt x="664" y="7616"/>
                </a:cubicBezTo>
                <a:cubicBezTo>
                  <a:pt x="697" y="7518"/>
                  <a:pt x="642" y="7398"/>
                  <a:pt x="545" y="7366"/>
                </a:cubicBezTo>
                <a:cubicBezTo>
                  <a:pt x="523" y="7359"/>
                  <a:pt x="502" y="7356"/>
                  <a:pt x="481" y="7356"/>
                </a:cubicBezTo>
                <a:close/>
                <a:moveTo>
                  <a:pt x="30243" y="7877"/>
                </a:moveTo>
                <a:cubicBezTo>
                  <a:pt x="30124" y="7877"/>
                  <a:pt x="30048" y="7964"/>
                  <a:pt x="30037" y="8073"/>
                </a:cubicBezTo>
                <a:lnTo>
                  <a:pt x="30037" y="8116"/>
                </a:lnTo>
                <a:cubicBezTo>
                  <a:pt x="30037" y="8432"/>
                  <a:pt x="30091" y="8704"/>
                  <a:pt x="30189" y="8921"/>
                </a:cubicBezTo>
                <a:cubicBezTo>
                  <a:pt x="30222" y="8997"/>
                  <a:pt x="30287" y="9041"/>
                  <a:pt x="30363" y="9041"/>
                </a:cubicBezTo>
                <a:cubicBezTo>
                  <a:pt x="30396" y="9041"/>
                  <a:pt x="30417" y="9041"/>
                  <a:pt x="30450" y="9030"/>
                </a:cubicBezTo>
                <a:cubicBezTo>
                  <a:pt x="30548" y="8986"/>
                  <a:pt x="30591" y="8867"/>
                  <a:pt x="30548" y="8769"/>
                </a:cubicBezTo>
                <a:cubicBezTo>
                  <a:pt x="30472" y="8595"/>
                  <a:pt x="30439" y="8366"/>
                  <a:pt x="30439" y="8116"/>
                </a:cubicBezTo>
                <a:lnTo>
                  <a:pt x="30439" y="8084"/>
                </a:lnTo>
                <a:cubicBezTo>
                  <a:pt x="30439" y="7975"/>
                  <a:pt x="30352" y="7877"/>
                  <a:pt x="30243" y="7877"/>
                </a:cubicBezTo>
                <a:close/>
                <a:moveTo>
                  <a:pt x="13785" y="8267"/>
                </a:moveTo>
                <a:cubicBezTo>
                  <a:pt x="13685" y="8267"/>
                  <a:pt x="13598" y="8341"/>
                  <a:pt x="13588" y="8443"/>
                </a:cubicBezTo>
                <a:cubicBezTo>
                  <a:pt x="13577" y="8638"/>
                  <a:pt x="13566" y="8823"/>
                  <a:pt x="13566" y="8997"/>
                </a:cubicBezTo>
                <a:cubicBezTo>
                  <a:pt x="13566" y="9084"/>
                  <a:pt x="13566" y="9182"/>
                  <a:pt x="13566" y="9258"/>
                </a:cubicBezTo>
                <a:cubicBezTo>
                  <a:pt x="13577" y="9367"/>
                  <a:pt x="13664" y="9443"/>
                  <a:pt x="13773" y="9443"/>
                </a:cubicBezTo>
                <a:lnTo>
                  <a:pt x="13784" y="9443"/>
                </a:lnTo>
                <a:cubicBezTo>
                  <a:pt x="13893" y="9443"/>
                  <a:pt x="13969" y="9345"/>
                  <a:pt x="13969" y="9237"/>
                </a:cubicBezTo>
                <a:cubicBezTo>
                  <a:pt x="13958" y="9161"/>
                  <a:pt x="13958" y="9074"/>
                  <a:pt x="13958" y="8997"/>
                </a:cubicBezTo>
                <a:cubicBezTo>
                  <a:pt x="13958" y="8834"/>
                  <a:pt x="13969" y="8660"/>
                  <a:pt x="13991" y="8486"/>
                </a:cubicBezTo>
                <a:cubicBezTo>
                  <a:pt x="14001" y="8377"/>
                  <a:pt x="13914" y="8279"/>
                  <a:pt x="13806" y="8268"/>
                </a:cubicBezTo>
                <a:cubicBezTo>
                  <a:pt x="13799" y="8268"/>
                  <a:pt x="13792" y="8267"/>
                  <a:pt x="13785" y="8267"/>
                </a:cubicBezTo>
                <a:close/>
                <a:moveTo>
                  <a:pt x="31624" y="8838"/>
                </a:moveTo>
                <a:cubicBezTo>
                  <a:pt x="31559" y="8838"/>
                  <a:pt x="31497" y="8869"/>
                  <a:pt x="31462" y="8932"/>
                </a:cubicBezTo>
                <a:cubicBezTo>
                  <a:pt x="31386" y="9030"/>
                  <a:pt x="31309" y="9095"/>
                  <a:pt x="31212" y="9117"/>
                </a:cubicBezTo>
                <a:cubicBezTo>
                  <a:pt x="31146" y="9139"/>
                  <a:pt x="31092" y="9150"/>
                  <a:pt x="31037" y="9150"/>
                </a:cubicBezTo>
                <a:cubicBezTo>
                  <a:pt x="31016" y="9150"/>
                  <a:pt x="30983" y="9139"/>
                  <a:pt x="30961" y="9139"/>
                </a:cubicBezTo>
                <a:cubicBezTo>
                  <a:pt x="30955" y="9138"/>
                  <a:pt x="30949" y="9138"/>
                  <a:pt x="30942" y="9138"/>
                </a:cubicBezTo>
                <a:cubicBezTo>
                  <a:pt x="30850" y="9138"/>
                  <a:pt x="30754" y="9211"/>
                  <a:pt x="30744" y="9313"/>
                </a:cubicBezTo>
                <a:cubicBezTo>
                  <a:pt x="30733" y="9422"/>
                  <a:pt x="30809" y="9520"/>
                  <a:pt x="30918" y="9530"/>
                </a:cubicBezTo>
                <a:cubicBezTo>
                  <a:pt x="30950" y="9541"/>
                  <a:pt x="30994" y="9541"/>
                  <a:pt x="31027" y="9541"/>
                </a:cubicBezTo>
                <a:cubicBezTo>
                  <a:pt x="31114" y="9541"/>
                  <a:pt x="31212" y="9530"/>
                  <a:pt x="31309" y="9498"/>
                </a:cubicBezTo>
                <a:cubicBezTo>
                  <a:pt x="31505" y="9454"/>
                  <a:pt x="31658" y="9335"/>
                  <a:pt x="31788" y="9150"/>
                </a:cubicBezTo>
                <a:cubicBezTo>
                  <a:pt x="31843" y="9052"/>
                  <a:pt x="31821" y="8932"/>
                  <a:pt x="31734" y="8867"/>
                </a:cubicBezTo>
                <a:cubicBezTo>
                  <a:pt x="31699" y="8847"/>
                  <a:pt x="31661" y="8838"/>
                  <a:pt x="31624" y="8838"/>
                </a:cubicBezTo>
                <a:close/>
                <a:moveTo>
                  <a:pt x="15371" y="8689"/>
                </a:moveTo>
                <a:cubicBezTo>
                  <a:pt x="15283" y="8689"/>
                  <a:pt x="15196" y="8760"/>
                  <a:pt x="15176" y="8856"/>
                </a:cubicBezTo>
                <a:cubicBezTo>
                  <a:pt x="15133" y="9084"/>
                  <a:pt x="15046" y="9313"/>
                  <a:pt x="14926" y="9520"/>
                </a:cubicBezTo>
                <a:cubicBezTo>
                  <a:pt x="14872" y="9617"/>
                  <a:pt x="14904" y="9737"/>
                  <a:pt x="14991" y="9791"/>
                </a:cubicBezTo>
                <a:cubicBezTo>
                  <a:pt x="15024" y="9813"/>
                  <a:pt x="15057" y="9824"/>
                  <a:pt x="15100" y="9824"/>
                </a:cubicBezTo>
                <a:cubicBezTo>
                  <a:pt x="15166" y="9824"/>
                  <a:pt x="15231" y="9791"/>
                  <a:pt x="15263" y="9726"/>
                </a:cubicBezTo>
                <a:cubicBezTo>
                  <a:pt x="15405" y="9476"/>
                  <a:pt x="15514" y="9204"/>
                  <a:pt x="15568" y="8932"/>
                </a:cubicBezTo>
                <a:cubicBezTo>
                  <a:pt x="15590" y="8823"/>
                  <a:pt x="15514" y="8715"/>
                  <a:pt x="15405" y="8693"/>
                </a:cubicBezTo>
                <a:cubicBezTo>
                  <a:pt x="15394" y="8690"/>
                  <a:pt x="15382" y="8689"/>
                  <a:pt x="15371" y="8689"/>
                </a:cubicBezTo>
                <a:close/>
                <a:moveTo>
                  <a:pt x="207" y="8899"/>
                </a:moveTo>
                <a:cubicBezTo>
                  <a:pt x="99" y="8899"/>
                  <a:pt x="12" y="8986"/>
                  <a:pt x="1" y="9095"/>
                </a:cubicBezTo>
                <a:cubicBezTo>
                  <a:pt x="1" y="9161"/>
                  <a:pt x="1" y="9226"/>
                  <a:pt x="1" y="9291"/>
                </a:cubicBezTo>
                <a:cubicBezTo>
                  <a:pt x="1" y="9498"/>
                  <a:pt x="12" y="9704"/>
                  <a:pt x="33" y="9911"/>
                </a:cubicBezTo>
                <a:cubicBezTo>
                  <a:pt x="44" y="10009"/>
                  <a:pt x="131" y="10085"/>
                  <a:pt x="229" y="10085"/>
                </a:cubicBezTo>
                <a:lnTo>
                  <a:pt x="240" y="10085"/>
                </a:lnTo>
                <a:cubicBezTo>
                  <a:pt x="349" y="10074"/>
                  <a:pt x="436" y="9976"/>
                  <a:pt x="425" y="9868"/>
                </a:cubicBezTo>
                <a:cubicBezTo>
                  <a:pt x="403" y="9672"/>
                  <a:pt x="392" y="9487"/>
                  <a:pt x="392" y="9291"/>
                </a:cubicBezTo>
                <a:cubicBezTo>
                  <a:pt x="392" y="9237"/>
                  <a:pt x="392" y="9171"/>
                  <a:pt x="403" y="9106"/>
                </a:cubicBezTo>
                <a:cubicBezTo>
                  <a:pt x="403" y="8997"/>
                  <a:pt x="316" y="8910"/>
                  <a:pt x="207" y="8899"/>
                </a:cubicBezTo>
                <a:close/>
                <a:moveTo>
                  <a:pt x="13938" y="9816"/>
                </a:moveTo>
                <a:cubicBezTo>
                  <a:pt x="13908" y="9816"/>
                  <a:pt x="13878" y="9822"/>
                  <a:pt x="13849" y="9835"/>
                </a:cubicBezTo>
                <a:cubicBezTo>
                  <a:pt x="13751" y="9889"/>
                  <a:pt x="13719" y="10009"/>
                  <a:pt x="13762" y="10107"/>
                </a:cubicBezTo>
                <a:cubicBezTo>
                  <a:pt x="13936" y="10455"/>
                  <a:pt x="14186" y="10509"/>
                  <a:pt x="14317" y="10509"/>
                </a:cubicBezTo>
                <a:cubicBezTo>
                  <a:pt x="14437" y="10509"/>
                  <a:pt x="14567" y="10466"/>
                  <a:pt x="14687" y="10379"/>
                </a:cubicBezTo>
                <a:cubicBezTo>
                  <a:pt x="14785" y="10325"/>
                  <a:pt x="14807" y="10205"/>
                  <a:pt x="14752" y="10107"/>
                </a:cubicBezTo>
                <a:cubicBezTo>
                  <a:pt x="14711" y="10052"/>
                  <a:pt x="14647" y="10018"/>
                  <a:pt x="14584" y="10018"/>
                </a:cubicBezTo>
                <a:cubicBezTo>
                  <a:pt x="14548" y="10018"/>
                  <a:pt x="14512" y="10029"/>
                  <a:pt x="14480" y="10053"/>
                </a:cubicBezTo>
                <a:cubicBezTo>
                  <a:pt x="14426" y="10087"/>
                  <a:pt x="14378" y="10102"/>
                  <a:pt x="14336" y="10102"/>
                </a:cubicBezTo>
                <a:cubicBezTo>
                  <a:pt x="14231" y="10102"/>
                  <a:pt x="14160" y="10015"/>
                  <a:pt x="14121" y="9922"/>
                </a:cubicBezTo>
                <a:cubicBezTo>
                  <a:pt x="14083" y="9853"/>
                  <a:pt x="14011" y="9816"/>
                  <a:pt x="13938" y="9816"/>
                </a:cubicBezTo>
                <a:close/>
                <a:moveTo>
                  <a:pt x="347" y="10473"/>
                </a:moveTo>
                <a:cubicBezTo>
                  <a:pt x="333" y="10473"/>
                  <a:pt x="319" y="10474"/>
                  <a:pt x="305" y="10477"/>
                </a:cubicBezTo>
                <a:cubicBezTo>
                  <a:pt x="196" y="10499"/>
                  <a:pt x="131" y="10607"/>
                  <a:pt x="153" y="10705"/>
                </a:cubicBezTo>
                <a:cubicBezTo>
                  <a:pt x="207" y="10966"/>
                  <a:pt x="273" y="11227"/>
                  <a:pt x="349" y="11489"/>
                </a:cubicBezTo>
                <a:cubicBezTo>
                  <a:pt x="381" y="11576"/>
                  <a:pt x="458" y="11630"/>
                  <a:pt x="545" y="11630"/>
                </a:cubicBezTo>
                <a:cubicBezTo>
                  <a:pt x="555" y="11630"/>
                  <a:pt x="577" y="11630"/>
                  <a:pt x="599" y="11619"/>
                </a:cubicBezTo>
                <a:cubicBezTo>
                  <a:pt x="708" y="11586"/>
                  <a:pt x="762" y="11478"/>
                  <a:pt x="730" y="11380"/>
                </a:cubicBezTo>
                <a:cubicBezTo>
                  <a:pt x="653" y="11130"/>
                  <a:pt x="588" y="10879"/>
                  <a:pt x="534" y="10629"/>
                </a:cubicBezTo>
                <a:cubicBezTo>
                  <a:pt x="515" y="10534"/>
                  <a:pt x="438" y="10473"/>
                  <a:pt x="347" y="10473"/>
                </a:cubicBezTo>
                <a:close/>
                <a:moveTo>
                  <a:pt x="808" y="11983"/>
                </a:moveTo>
                <a:cubicBezTo>
                  <a:pt x="782" y="11983"/>
                  <a:pt x="755" y="11989"/>
                  <a:pt x="730" y="12000"/>
                </a:cubicBezTo>
                <a:cubicBezTo>
                  <a:pt x="632" y="12032"/>
                  <a:pt x="577" y="12152"/>
                  <a:pt x="621" y="12250"/>
                </a:cubicBezTo>
                <a:cubicBezTo>
                  <a:pt x="719" y="12500"/>
                  <a:pt x="827" y="12740"/>
                  <a:pt x="947" y="12990"/>
                </a:cubicBezTo>
                <a:cubicBezTo>
                  <a:pt x="980" y="13055"/>
                  <a:pt x="1056" y="13099"/>
                  <a:pt x="1121" y="13099"/>
                </a:cubicBezTo>
                <a:cubicBezTo>
                  <a:pt x="1154" y="13099"/>
                  <a:pt x="1186" y="13088"/>
                  <a:pt x="1208" y="13077"/>
                </a:cubicBezTo>
                <a:cubicBezTo>
                  <a:pt x="1306" y="13033"/>
                  <a:pt x="1350" y="12914"/>
                  <a:pt x="1306" y="12816"/>
                </a:cubicBezTo>
                <a:cubicBezTo>
                  <a:pt x="1186" y="12576"/>
                  <a:pt x="1078" y="12337"/>
                  <a:pt x="991" y="12109"/>
                </a:cubicBezTo>
                <a:cubicBezTo>
                  <a:pt x="958" y="12028"/>
                  <a:pt x="884" y="11983"/>
                  <a:pt x="808" y="1198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1"/>
          <p:cNvSpPr/>
          <p:nvPr/>
        </p:nvSpPr>
        <p:spPr>
          <a:xfrm>
            <a:off x="8216524" y="977419"/>
            <a:ext cx="281244" cy="193301"/>
          </a:xfrm>
          <a:custGeom>
            <a:avLst/>
            <a:gdLst/>
            <a:ahLst/>
            <a:cxnLst/>
            <a:rect l="l" t="t" r="r" b="b"/>
            <a:pathLst>
              <a:path w="5047" h="3469" extrusionOk="0">
                <a:moveTo>
                  <a:pt x="2464" y="1"/>
                </a:moveTo>
                <a:cubicBezTo>
                  <a:pt x="2110" y="1"/>
                  <a:pt x="1754" y="159"/>
                  <a:pt x="1436" y="551"/>
                </a:cubicBezTo>
                <a:cubicBezTo>
                  <a:pt x="1436" y="551"/>
                  <a:pt x="0" y="2488"/>
                  <a:pt x="1273" y="3336"/>
                </a:cubicBezTo>
                <a:cubicBezTo>
                  <a:pt x="1413" y="3428"/>
                  <a:pt x="1546" y="3469"/>
                  <a:pt x="1672" y="3469"/>
                </a:cubicBezTo>
                <a:cubicBezTo>
                  <a:pt x="2202" y="3469"/>
                  <a:pt x="2597" y="2747"/>
                  <a:pt x="2742" y="2105"/>
                </a:cubicBezTo>
                <a:lnTo>
                  <a:pt x="2742" y="2105"/>
                </a:lnTo>
                <a:cubicBezTo>
                  <a:pt x="3056" y="2448"/>
                  <a:pt x="3494" y="2752"/>
                  <a:pt x="3905" y="2752"/>
                </a:cubicBezTo>
                <a:cubicBezTo>
                  <a:pt x="4049" y="2752"/>
                  <a:pt x="4189" y="2715"/>
                  <a:pt x="4319" y="2629"/>
                </a:cubicBezTo>
                <a:cubicBezTo>
                  <a:pt x="5047" y="2150"/>
                  <a:pt x="3768" y="1"/>
                  <a:pt x="246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1"/>
          <p:cNvSpPr/>
          <p:nvPr/>
        </p:nvSpPr>
        <p:spPr>
          <a:xfrm>
            <a:off x="8240150" y="967501"/>
            <a:ext cx="242571" cy="212804"/>
          </a:xfrm>
          <a:custGeom>
            <a:avLst/>
            <a:gdLst/>
            <a:ahLst/>
            <a:cxnLst/>
            <a:rect l="l" t="t" r="r" b="b"/>
            <a:pathLst>
              <a:path w="4353" h="3819" extrusionOk="0">
                <a:moveTo>
                  <a:pt x="2122" y="1491"/>
                </a:moveTo>
                <a:cubicBezTo>
                  <a:pt x="2133" y="1491"/>
                  <a:pt x="2133" y="1491"/>
                  <a:pt x="2144" y="1502"/>
                </a:cubicBezTo>
                <a:cubicBezTo>
                  <a:pt x="2176" y="1545"/>
                  <a:pt x="2209" y="1654"/>
                  <a:pt x="2198" y="1850"/>
                </a:cubicBezTo>
                <a:cubicBezTo>
                  <a:pt x="2089" y="1665"/>
                  <a:pt x="2046" y="1534"/>
                  <a:pt x="2046" y="1512"/>
                </a:cubicBezTo>
                <a:cubicBezTo>
                  <a:pt x="2078" y="1502"/>
                  <a:pt x="2100" y="1491"/>
                  <a:pt x="2122" y="1491"/>
                </a:cubicBezTo>
                <a:close/>
                <a:moveTo>
                  <a:pt x="2046" y="359"/>
                </a:moveTo>
                <a:cubicBezTo>
                  <a:pt x="2873" y="359"/>
                  <a:pt x="3667" y="1328"/>
                  <a:pt x="3873" y="2024"/>
                </a:cubicBezTo>
                <a:cubicBezTo>
                  <a:pt x="3917" y="2165"/>
                  <a:pt x="4004" y="2535"/>
                  <a:pt x="3797" y="2666"/>
                </a:cubicBezTo>
                <a:cubicBezTo>
                  <a:pt x="3699" y="2731"/>
                  <a:pt x="3601" y="2753"/>
                  <a:pt x="3482" y="2753"/>
                </a:cubicBezTo>
                <a:cubicBezTo>
                  <a:pt x="3188" y="2753"/>
                  <a:pt x="2829" y="2568"/>
                  <a:pt x="2514" y="2230"/>
                </a:cubicBezTo>
                <a:cubicBezTo>
                  <a:pt x="2557" y="1969"/>
                  <a:pt x="2611" y="1512"/>
                  <a:pt x="2427" y="1273"/>
                </a:cubicBezTo>
                <a:cubicBezTo>
                  <a:pt x="2350" y="1183"/>
                  <a:pt x="2246" y="1135"/>
                  <a:pt x="2130" y="1135"/>
                </a:cubicBezTo>
                <a:cubicBezTo>
                  <a:pt x="2049" y="1135"/>
                  <a:pt x="1961" y="1159"/>
                  <a:pt x="1872" y="1208"/>
                </a:cubicBezTo>
                <a:cubicBezTo>
                  <a:pt x="1785" y="1251"/>
                  <a:pt x="1730" y="1338"/>
                  <a:pt x="1719" y="1436"/>
                </a:cubicBezTo>
                <a:cubicBezTo>
                  <a:pt x="1676" y="1697"/>
                  <a:pt x="1883" y="2056"/>
                  <a:pt x="2122" y="2339"/>
                </a:cubicBezTo>
                <a:cubicBezTo>
                  <a:pt x="1970" y="2905"/>
                  <a:pt x="1632" y="3471"/>
                  <a:pt x="1252" y="3471"/>
                </a:cubicBezTo>
                <a:cubicBezTo>
                  <a:pt x="1154" y="3471"/>
                  <a:pt x="1056" y="3438"/>
                  <a:pt x="947" y="3373"/>
                </a:cubicBezTo>
                <a:cubicBezTo>
                  <a:pt x="708" y="3210"/>
                  <a:pt x="566" y="3003"/>
                  <a:pt x="523" y="2731"/>
                </a:cubicBezTo>
                <a:cubicBezTo>
                  <a:pt x="370" y="1904"/>
                  <a:pt x="1143" y="849"/>
                  <a:pt x="1154" y="849"/>
                </a:cubicBezTo>
                <a:cubicBezTo>
                  <a:pt x="1415" y="523"/>
                  <a:pt x="1709" y="359"/>
                  <a:pt x="2046" y="359"/>
                </a:cubicBezTo>
                <a:close/>
                <a:moveTo>
                  <a:pt x="2046" y="0"/>
                </a:moveTo>
                <a:cubicBezTo>
                  <a:pt x="1600" y="0"/>
                  <a:pt x="1208" y="207"/>
                  <a:pt x="871" y="631"/>
                </a:cubicBezTo>
                <a:cubicBezTo>
                  <a:pt x="838" y="675"/>
                  <a:pt x="1" y="1817"/>
                  <a:pt x="175" y="2785"/>
                </a:cubicBezTo>
                <a:cubicBezTo>
                  <a:pt x="240" y="3155"/>
                  <a:pt x="436" y="3449"/>
                  <a:pt x="751" y="3666"/>
                </a:cubicBezTo>
                <a:cubicBezTo>
                  <a:pt x="914" y="3764"/>
                  <a:pt x="1078" y="3819"/>
                  <a:pt x="1252" y="3819"/>
                </a:cubicBezTo>
                <a:cubicBezTo>
                  <a:pt x="1785" y="3819"/>
                  <a:pt x="2198" y="3264"/>
                  <a:pt x="2405" y="2622"/>
                </a:cubicBezTo>
                <a:cubicBezTo>
                  <a:pt x="2666" y="2851"/>
                  <a:pt x="3047" y="3112"/>
                  <a:pt x="3482" y="3112"/>
                </a:cubicBezTo>
                <a:cubicBezTo>
                  <a:pt x="3667" y="3112"/>
                  <a:pt x="3841" y="3057"/>
                  <a:pt x="3993" y="2959"/>
                </a:cubicBezTo>
                <a:cubicBezTo>
                  <a:pt x="4276" y="2774"/>
                  <a:pt x="4352" y="2394"/>
                  <a:pt x="4211" y="1926"/>
                </a:cubicBezTo>
                <a:cubicBezTo>
                  <a:pt x="3982" y="1132"/>
                  <a:pt x="3068" y="0"/>
                  <a:pt x="20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1"/>
          <p:cNvSpPr/>
          <p:nvPr/>
        </p:nvSpPr>
        <p:spPr>
          <a:xfrm>
            <a:off x="8114050" y="753912"/>
            <a:ext cx="256892" cy="194750"/>
          </a:xfrm>
          <a:custGeom>
            <a:avLst/>
            <a:gdLst/>
            <a:ahLst/>
            <a:cxnLst/>
            <a:rect l="l" t="t" r="r" b="b"/>
            <a:pathLst>
              <a:path w="4610" h="3495" extrusionOk="0">
                <a:moveTo>
                  <a:pt x="3223" y="0"/>
                </a:moveTo>
                <a:cubicBezTo>
                  <a:pt x="3204" y="0"/>
                  <a:pt x="3186" y="2"/>
                  <a:pt x="3167" y="4"/>
                </a:cubicBezTo>
                <a:cubicBezTo>
                  <a:pt x="2569" y="87"/>
                  <a:pt x="2335" y="810"/>
                  <a:pt x="2319" y="1437"/>
                </a:cubicBezTo>
                <a:lnTo>
                  <a:pt x="2319" y="1437"/>
                </a:lnTo>
                <a:cubicBezTo>
                  <a:pt x="1957" y="1172"/>
                  <a:pt x="1484" y="956"/>
                  <a:pt x="1094" y="956"/>
                </a:cubicBezTo>
                <a:cubicBezTo>
                  <a:pt x="777" y="956"/>
                  <a:pt x="516" y="1098"/>
                  <a:pt x="414" y="1473"/>
                </a:cubicBezTo>
                <a:cubicBezTo>
                  <a:pt x="1" y="2941"/>
                  <a:pt x="2351" y="3463"/>
                  <a:pt x="2351" y="3463"/>
                </a:cubicBezTo>
                <a:cubicBezTo>
                  <a:pt x="2468" y="3485"/>
                  <a:pt x="2578" y="3495"/>
                  <a:pt x="2682" y="3495"/>
                </a:cubicBezTo>
                <a:cubicBezTo>
                  <a:pt x="4610" y="3495"/>
                  <a:pt x="4225" y="0"/>
                  <a:pt x="32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1"/>
          <p:cNvSpPr/>
          <p:nvPr/>
        </p:nvSpPr>
        <p:spPr>
          <a:xfrm>
            <a:off x="8121962" y="744105"/>
            <a:ext cx="227971" cy="214364"/>
          </a:xfrm>
          <a:custGeom>
            <a:avLst/>
            <a:gdLst/>
            <a:ahLst/>
            <a:cxnLst/>
            <a:rect l="l" t="t" r="r" b="b"/>
            <a:pathLst>
              <a:path w="4091" h="3847" extrusionOk="0">
                <a:moveTo>
                  <a:pt x="2383" y="2019"/>
                </a:moveTo>
                <a:cubicBezTo>
                  <a:pt x="2524" y="2171"/>
                  <a:pt x="2579" y="2291"/>
                  <a:pt x="2568" y="2334"/>
                </a:cubicBezTo>
                <a:cubicBezTo>
                  <a:pt x="2568" y="2334"/>
                  <a:pt x="2546" y="2356"/>
                  <a:pt x="2513" y="2378"/>
                </a:cubicBezTo>
                <a:cubicBezTo>
                  <a:pt x="2481" y="2356"/>
                  <a:pt x="2415" y="2236"/>
                  <a:pt x="2383" y="2019"/>
                </a:cubicBezTo>
                <a:close/>
                <a:moveTo>
                  <a:pt x="3090" y="354"/>
                </a:moveTo>
                <a:cubicBezTo>
                  <a:pt x="3427" y="354"/>
                  <a:pt x="3732" y="1072"/>
                  <a:pt x="3732" y="1855"/>
                </a:cubicBezTo>
                <a:cubicBezTo>
                  <a:pt x="3732" y="2650"/>
                  <a:pt x="3416" y="3498"/>
                  <a:pt x="2535" y="3498"/>
                </a:cubicBezTo>
                <a:cubicBezTo>
                  <a:pt x="2448" y="3498"/>
                  <a:pt x="2350" y="3487"/>
                  <a:pt x="2252" y="3465"/>
                </a:cubicBezTo>
                <a:cubicBezTo>
                  <a:pt x="2241" y="3465"/>
                  <a:pt x="958" y="3172"/>
                  <a:pt x="533" y="2465"/>
                </a:cubicBezTo>
                <a:cubicBezTo>
                  <a:pt x="392" y="2225"/>
                  <a:pt x="359" y="1975"/>
                  <a:pt x="435" y="1692"/>
                </a:cubicBezTo>
                <a:cubicBezTo>
                  <a:pt x="512" y="1431"/>
                  <a:pt x="675" y="1311"/>
                  <a:pt x="947" y="1311"/>
                </a:cubicBezTo>
                <a:cubicBezTo>
                  <a:pt x="1251" y="1311"/>
                  <a:pt x="1643" y="1464"/>
                  <a:pt x="2002" y="1703"/>
                </a:cubicBezTo>
                <a:cubicBezTo>
                  <a:pt x="2002" y="2040"/>
                  <a:pt x="2067" y="2443"/>
                  <a:pt x="2252" y="2617"/>
                </a:cubicBezTo>
                <a:cubicBezTo>
                  <a:pt x="2339" y="2704"/>
                  <a:pt x="2426" y="2726"/>
                  <a:pt x="2491" y="2726"/>
                </a:cubicBezTo>
                <a:cubicBezTo>
                  <a:pt x="2502" y="2726"/>
                  <a:pt x="2546" y="2726"/>
                  <a:pt x="2557" y="2715"/>
                </a:cubicBezTo>
                <a:cubicBezTo>
                  <a:pt x="2829" y="2660"/>
                  <a:pt x="2894" y="2497"/>
                  <a:pt x="2916" y="2410"/>
                </a:cubicBezTo>
                <a:cubicBezTo>
                  <a:pt x="2981" y="2073"/>
                  <a:pt x="2600" y="1714"/>
                  <a:pt x="2361" y="1529"/>
                </a:cubicBezTo>
                <a:cubicBezTo>
                  <a:pt x="2394" y="1007"/>
                  <a:pt x="2589" y="419"/>
                  <a:pt x="3090" y="354"/>
                </a:cubicBezTo>
                <a:close/>
                <a:moveTo>
                  <a:pt x="3085" y="1"/>
                </a:moveTo>
                <a:cubicBezTo>
                  <a:pt x="3058" y="1"/>
                  <a:pt x="3031" y="2"/>
                  <a:pt x="3003" y="6"/>
                </a:cubicBezTo>
                <a:cubicBezTo>
                  <a:pt x="2394" y="93"/>
                  <a:pt x="2111" y="680"/>
                  <a:pt x="2024" y="1301"/>
                </a:cubicBezTo>
                <a:cubicBezTo>
                  <a:pt x="1654" y="1083"/>
                  <a:pt x="1273" y="952"/>
                  <a:pt x="947" y="952"/>
                </a:cubicBezTo>
                <a:cubicBezTo>
                  <a:pt x="512" y="952"/>
                  <a:pt x="218" y="1181"/>
                  <a:pt x="98" y="1605"/>
                </a:cubicBezTo>
                <a:cubicBezTo>
                  <a:pt x="0" y="1975"/>
                  <a:pt x="44" y="2323"/>
                  <a:pt x="229" y="2639"/>
                </a:cubicBezTo>
                <a:cubicBezTo>
                  <a:pt x="740" y="3487"/>
                  <a:pt x="2122" y="3803"/>
                  <a:pt x="2187" y="3814"/>
                </a:cubicBezTo>
                <a:cubicBezTo>
                  <a:pt x="2307" y="3835"/>
                  <a:pt x="2426" y="3846"/>
                  <a:pt x="2535" y="3846"/>
                </a:cubicBezTo>
                <a:cubicBezTo>
                  <a:pt x="3688" y="3846"/>
                  <a:pt x="4091" y="2769"/>
                  <a:pt x="4091" y="1855"/>
                </a:cubicBezTo>
                <a:cubicBezTo>
                  <a:pt x="4091" y="948"/>
                  <a:pt x="3711" y="1"/>
                  <a:pt x="30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1"/>
          <p:cNvSpPr/>
          <p:nvPr/>
        </p:nvSpPr>
        <p:spPr>
          <a:xfrm>
            <a:off x="8348085" y="796318"/>
            <a:ext cx="235215" cy="175526"/>
          </a:xfrm>
          <a:custGeom>
            <a:avLst/>
            <a:gdLst/>
            <a:ahLst/>
            <a:cxnLst/>
            <a:rect l="l" t="t" r="r" b="b"/>
            <a:pathLst>
              <a:path w="4221" h="3150" extrusionOk="0">
                <a:moveTo>
                  <a:pt x="2200" y="0"/>
                </a:moveTo>
                <a:cubicBezTo>
                  <a:pt x="1685" y="0"/>
                  <a:pt x="1157" y="180"/>
                  <a:pt x="772" y="636"/>
                </a:cubicBezTo>
                <a:cubicBezTo>
                  <a:pt x="0" y="1538"/>
                  <a:pt x="239" y="2605"/>
                  <a:pt x="609" y="2790"/>
                </a:cubicBezTo>
                <a:cubicBezTo>
                  <a:pt x="609" y="2790"/>
                  <a:pt x="1147" y="3149"/>
                  <a:pt x="1782" y="3149"/>
                </a:cubicBezTo>
                <a:cubicBezTo>
                  <a:pt x="2077" y="3149"/>
                  <a:pt x="2394" y="3072"/>
                  <a:pt x="2687" y="2844"/>
                </a:cubicBezTo>
                <a:cubicBezTo>
                  <a:pt x="3601" y="2126"/>
                  <a:pt x="4221" y="984"/>
                  <a:pt x="3557" y="451"/>
                </a:cubicBezTo>
                <a:cubicBezTo>
                  <a:pt x="3224" y="183"/>
                  <a:pt x="2719" y="0"/>
                  <a:pt x="22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1"/>
          <p:cNvSpPr/>
          <p:nvPr/>
        </p:nvSpPr>
        <p:spPr>
          <a:xfrm>
            <a:off x="8376559" y="852933"/>
            <a:ext cx="69768" cy="118856"/>
          </a:xfrm>
          <a:custGeom>
            <a:avLst/>
            <a:gdLst/>
            <a:ahLst/>
            <a:cxnLst/>
            <a:rect l="l" t="t" r="r" b="b"/>
            <a:pathLst>
              <a:path w="1252" h="2133" extrusionOk="0">
                <a:moveTo>
                  <a:pt x="0" y="0"/>
                </a:moveTo>
                <a:lnTo>
                  <a:pt x="1251" y="2132"/>
                </a:lnTo>
                <a:cubicBezTo>
                  <a:pt x="1251" y="2132"/>
                  <a:pt x="338" y="185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1"/>
          <p:cNvSpPr/>
          <p:nvPr/>
        </p:nvSpPr>
        <p:spPr>
          <a:xfrm>
            <a:off x="8365024" y="842959"/>
            <a:ext cx="92838" cy="138526"/>
          </a:xfrm>
          <a:custGeom>
            <a:avLst/>
            <a:gdLst/>
            <a:ahLst/>
            <a:cxnLst/>
            <a:rect l="l" t="t" r="r" b="b"/>
            <a:pathLst>
              <a:path w="1666" h="2486" extrusionOk="0">
                <a:moveTo>
                  <a:pt x="203" y="0"/>
                </a:moveTo>
                <a:cubicBezTo>
                  <a:pt x="142" y="0"/>
                  <a:pt x="84" y="34"/>
                  <a:pt x="55" y="92"/>
                </a:cubicBezTo>
                <a:cubicBezTo>
                  <a:pt x="1" y="179"/>
                  <a:pt x="33" y="288"/>
                  <a:pt x="120" y="332"/>
                </a:cubicBezTo>
                <a:cubicBezTo>
                  <a:pt x="305" y="429"/>
                  <a:pt x="871" y="1474"/>
                  <a:pt x="1306" y="2388"/>
                </a:cubicBezTo>
                <a:cubicBezTo>
                  <a:pt x="1328" y="2453"/>
                  <a:pt x="1393" y="2486"/>
                  <a:pt x="1458" y="2486"/>
                </a:cubicBezTo>
                <a:cubicBezTo>
                  <a:pt x="1491" y="2486"/>
                  <a:pt x="1513" y="2486"/>
                  <a:pt x="1535" y="2464"/>
                </a:cubicBezTo>
                <a:cubicBezTo>
                  <a:pt x="1622" y="2431"/>
                  <a:pt x="1665" y="2322"/>
                  <a:pt x="1622" y="2235"/>
                </a:cubicBezTo>
                <a:cubicBezTo>
                  <a:pt x="1404" y="1768"/>
                  <a:pt x="653" y="223"/>
                  <a:pt x="294" y="27"/>
                </a:cubicBezTo>
                <a:cubicBezTo>
                  <a:pt x="265" y="9"/>
                  <a:pt x="234" y="0"/>
                  <a:pt x="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1"/>
          <p:cNvSpPr/>
          <p:nvPr/>
        </p:nvSpPr>
        <p:spPr>
          <a:xfrm>
            <a:off x="8413503" y="811698"/>
            <a:ext cx="87377" cy="137635"/>
          </a:xfrm>
          <a:custGeom>
            <a:avLst/>
            <a:gdLst/>
            <a:ahLst/>
            <a:cxnLst/>
            <a:rect l="l" t="t" r="r" b="b"/>
            <a:pathLst>
              <a:path w="1568" h="2470" extrusionOk="0">
                <a:moveTo>
                  <a:pt x="1" y="1"/>
                </a:moveTo>
                <a:lnTo>
                  <a:pt x="1567" y="2470"/>
                </a:lnTo>
                <a:cubicBezTo>
                  <a:pt x="1567" y="2470"/>
                  <a:pt x="436" y="240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1"/>
          <p:cNvSpPr/>
          <p:nvPr/>
        </p:nvSpPr>
        <p:spPr>
          <a:xfrm>
            <a:off x="8402024" y="801723"/>
            <a:ext cx="110391" cy="157360"/>
          </a:xfrm>
          <a:custGeom>
            <a:avLst/>
            <a:gdLst/>
            <a:ahLst/>
            <a:cxnLst/>
            <a:rect l="l" t="t" r="r" b="b"/>
            <a:pathLst>
              <a:path w="1981" h="2824" extrusionOk="0">
                <a:moveTo>
                  <a:pt x="194" y="1"/>
                </a:moveTo>
                <a:cubicBezTo>
                  <a:pt x="136" y="1"/>
                  <a:pt x="80" y="34"/>
                  <a:pt x="44" y="93"/>
                </a:cubicBezTo>
                <a:cubicBezTo>
                  <a:pt x="0" y="180"/>
                  <a:pt x="33" y="288"/>
                  <a:pt x="120" y="332"/>
                </a:cubicBezTo>
                <a:cubicBezTo>
                  <a:pt x="381" y="484"/>
                  <a:pt x="1153" y="1822"/>
                  <a:pt x="1621" y="2725"/>
                </a:cubicBezTo>
                <a:cubicBezTo>
                  <a:pt x="1643" y="2790"/>
                  <a:pt x="1708" y="2823"/>
                  <a:pt x="1773" y="2823"/>
                </a:cubicBezTo>
                <a:cubicBezTo>
                  <a:pt x="1806" y="2823"/>
                  <a:pt x="1828" y="2823"/>
                  <a:pt x="1850" y="2801"/>
                </a:cubicBezTo>
                <a:cubicBezTo>
                  <a:pt x="1937" y="2758"/>
                  <a:pt x="1980" y="2660"/>
                  <a:pt x="1937" y="2573"/>
                </a:cubicBezTo>
                <a:cubicBezTo>
                  <a:pt x="1741" y="2192"/>
                  <a:pt x="751" y="277"/>
                  <a:pt x="283" y="27"/>
                </a:cubicBezTo>
                <a:cubicBezTo>
                  <a:pt x="254" y="9"/>
                  <a:pt x="224" y="1"/>
                  <a:pt x="1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1"/>
          <p:cNvSpPr/>
          <p:nvPr/>
        </p:nvSpPr>
        <p:spPr>
          <a:xfrm>
            <a:off x="8192284" y="999597"/>
            <a:ext cx="72777" cy="115234"/>
          </a:xfrm>
          <a:custGeom>
            <a:avLst/>
            <a:gdLst/>
            <a:ahLst/>
            <a:cxnLst/>
            <a:rect l="l" t="t" r="r" b="b"/>
            <a:pathLst>
              <a:path w="1306" h="2068" extrusionOk="0">
                <a:moveTo>
                  <a:pt x="1306" y="1"/>
                </a:moveTo>
                <a:cubicBezTo>
                  <a:pt x="1305" y="1"/>
                  <a:pt x="0" y="567"/>
                  <a:pt x="131" y="2068"/>
                </a:cubicBezTo>
                <a:lnTo>
                  <a:pt x="130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1"/>
          <p:cNvSpPr/>
          <p:nvPr/>
        </p:nvSpPr>
        <p:spPr>
          <a:xfrm>
            <a:off x="8181976" y="989846"/>
            <a:ext cx="94621" cy="134681"/>
          </a:xfrm>
          <a:custGeom>
            <a:avLst/>
            <a:gdLst/>
            <a:ahLst/>
            <a:cxnLst/>
            <a:rect l="l" t="t" r="r" b="b"/>
            <a:pathLst>
              <a:path w="1698" h="2417" extrusionOk="0">
                <a:moveTo>
                  <a:pt x="1493" y="0"/>
                </a:moveTo>
                <a:cubicBezTo>
                  <a:pt x="1470" y="0"/>
                  <a:pt x="1447" y="5"/>
                  <a:pt x="1425" y="13"/>
                </a:cubicBezTo>
                <a:cubicBezTo>
                  <a:pt x="1414" y="24"/>
                  <a:pt x="0" y="644"/>
                  <a:pt x="142" y="2254"/>
                </a:cubicBezTo>
                <a:cubicBezTo>
                  <a:pt x="142" y="2341"/>
                  <a:pt x="229" y="2417"/>
                  <a:pt x="316" y="2417"/>
                </a:cubicBezTo>
                <a:lnTo>
                  <a:pt x="327" y="2417"/>
                </a:lnTo>
                <a:cubicBezTo>
                  <a:pt x="425" y="2406"/>
                  <a:pt x="501" y="2319"/>
                  <a:pt x="490" y="2221"/>
                </a:cubicBezTo>
                <a:cubicBezTo>
                  <a:pt x="370" y="872"/>
                  <a:pt x="1512" y="361"/>
                  <a:pt x="1567" y="339"/>
                </a:cubicBezTo>
                <a:cubicBezTo>
                  <a:pt x="1654" y="296"/>
                  <a:pt x="1697" y="198"/>
                  <a:pt x="1654" y="111"/>
                </a:cubicBezTo>
                <a:cubicBezTo>
                  <a:pt x="1629" y="37"/>
                  <a:pt x="1562" y="0"/>
                  <a:pt x="14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1"/>
          <p:cNvSpPr/>
          <p:nvPr/>
        </p:nvSpPr>
        <p:spPr>
          <a:xfrm>
            <a:off x="8462650" y="796541"/>
            <a:ext cx="69155" cy="109160"/>
          </a:xfrm>
          <a:custGeom>
            <a:avLst/>
            <a:gdLst/>
            <a:ahLst/>
            <a:cxnLst/>
            <a:rect l="l" t="t" r="r" b="b"/>
            <a:pathLst>
              <a:path w="1241" h="1959" extrusionOk="0">
                <a:moveTo>
                  <a:pt x="0" y="1"/>
                </a:moveTo>
                <a:lnTo>
                  <a:pt x="1240" y="1959"/>
                </a:lnTo>
                <a:cubicBezTo>
                  <a:pt x="1240" y="1959"/>
                  <a:pt x="533" y="262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/>
          <p:nvPr/>
        </p:nvSpPr>
        <p:spPr>
          <a:xfrm>
            <a:off x="8451116" y="787012"/>
            <a:ext cx="91612" cy="128385"/>
          </a:xfrm>
          <a:custGeom>
            <a:avLst/>
            <a:gdLst/>
            <a:ahLst/>
            <a:cxnLst/>
            <a:rect l="l" t="t" r="r" b="b"/>
            <a:pathLst>
              <a:path w="1644" h="2304" extrusionOk="0">
                <a:moveTo>
                  <a:pt x="197" y="0"/>
                </a:moveTo>
                <a:cubicBezTo>
                  <a:pt x="132" y="0"/>
                  <a:pt x="74" y="34"/>
                  <a:pt x="44" y="95"/>
                </a:cubicBezTo>
                <a:cubicBezTo>
                  <a:pt x="0" y="182"/>
                  <a:pt x="33" y="291"/>
                  <a:pt x="131" y="335"/>
                </a:cubicBezTo>
                <a:cubicBezTo>
                  <a:pt x="479" y="498"/>
                  <a:pt x="1023" y="1564"/>
                  <a:pt x="1284" y="2195"/>
                </a:cubicBezTo>
                <a:cubicBezTo>
                  <a:pt x="1306" y="2260"/>
                  <a:pt x="1371" y="2304"/>
                  <a:pt x="1447" y="2304"/>
                </a:cubicBezTo>
                <a:cubicBezTo>
                  <a:pt x="1469" y="2304"/>
                  <a:pt x="1491" y="2293"/>
                  <a:pt x="1513" y="2293"/>
                </a:cubicBezTo>
                <a:cubicBezTo>
                  <a:pt x="1600" y="2249"/>
                  <a:pt x="1643" y="2151"/>
                  <a:pt x="1610" y="2054"/>
                </a:cubicBezTo>
                <a:cubicBezTo>
                  <a:pt x="1534" y="1880"/>
                  <a:pt x="860" y="291"/>
                  <a:pt x="283" y="19"/>
                </a:cubicBezTo>
                <a:cubicBezTo>
                  <a:pt x="254" y="6"/>
                  <a:pt x="225" y="0"/>
                  <a:pt x="19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1"/>
          <p:cNvSpPr/>
          <p:nvPr/>
        </p:nvSpPr>
        <p:spPr>
          <a:xfrm>
            <a:off x="8123188" y="973575"/>
            <a:ext cx="135802" cy="24964"/>
          </a:xfrm>
          <a:custGeom>
            <a:avLst/>
            <a:gdLst/>
            <a:ahLst/>
            <a:cxnLst/>
            <a:rect l="l" t="t" r="r" b="b"/>
            <a:pathLst>
              <a:path w="2437" h="448" extrusionOk="0">
                <a:moveTo>
                  <a:pt x="0" y="0"/>
                </a:moveTo>
                <a:cubicBezTo>
                  <a:pt x="0" y="0"/>
                  <a:pt x="437" y="447"/>
                  <a:pt x="1184" y="447"/>
                </a:cubicBezTo>
                <a:cubicBezTo>
                  <a:pt x="1537" y="447"/>
                  <a:pt x="1959" y="347"/>
                  <a:pt x="2437" y="5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1"/>
          <p:cNvSpPr/>
          <p:nvPr/>
        </p:nvSpPr>
        <p:spPr>
          <a:xfrm>
            <a:off x="8112267" y="963934"/>
            <a:ext cx="158259" cy="44244"/>
          </a:xfrm>
          <a:custGeom>
            <a:avLst/>
            <a:gdLst/>
            <a:ahLst/>
            <a:cxnLst/>
            <a:rect l="l" t="t" r="r" b="b"/>
            <a:pathLst>
              <a:path w="2840" h="794" extrusionOk="0">
                <a:moveTo>
                  <a:pt x="200" y="0"/>
                </a:moveTo>
                <a:cubicBezTo>
                  <a:pt x="157" y="0"/>
                  <a:pt x="113" y="17"/>
                  <a:pt x="76" y="53"/>
                </a:cubicBezTo>
                <a:cubicBezTo>
                  <a:pt x="11" y="119"/>
                  <a:pt x="0" y="228"/>
                  <a:pt x="76" y="304"/>
                </a:cubicBezTo>
                <a:cubicBezTo>
                  <a:pt x="76" y="304"/>
                  <a:pt x="566" y="793"/>
                  <a:pt x="1393" y="793"/>
                </a:cubicBezTo>
                <a:cubicBezTo>
                  <a:pt x="1773" y="793"/>
                  <a:pt x="2219" y="695"/>
                  <a:pt x="2731" y="380"/>
                </a:cubicBezTo>
                <a:cubicBezTo>
                  <a:pt x="2818" y="336"/>
                  <a:pt x="2840" y="228"/>
                  <a:pt x="2785" y="140"/>
                </a:cubicBezTo>
                <a:cubicBezTo>
                  <a:pt x="2756" y="82"/>
                  <a:pt x="2698" y="53"/>
                  <a:pt x="2637" y="53"/>
                </a:cubicBezTo>
                <a:cubicBezTo>
                  <a:pt x="2606" y="53"/>
                  <a:pt x="2575" y="61"/>
                  <a:pt x="2546" y="75"/>
                </a:cubicBezTo>
                <a:cubicBezTo>
                  <a:pt x="2095" y="351"/>
                  <a:pt x="1702" y="444"/>
                  <a:pt x="1376" y="444"/>
                </a:cubicBezTo>
                <a:cubicBezTo>
                  <a:pt x="727" y="444"/>
                  <a:pt x="348" y="75"/>
                  <a:pt x="327" y="53"/>
                </a:cubicBezTo>
                <a:cubicBezTo>
                  <a:pt x="293" y="20"/>
                  <a:pt x="247" y="0"/>
                  <a:pt x="2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1"/>
          <p:cNvSpPr/>
          <p:nvPr/>
        </p:nvSpPr>
        <p:spPr>
          <a:xfrm>
            <a:off x="3874050" y="4498684"/>
            <a:ext cx="712486" cy="405057"/>
          </a:xfrm>
          <a:custGeom>
            <a:avLst/>
            <a:gdLst/>
            <a:ahLst/>
            <a:cxnLst/>
            <a:rect l="l" t="t" r="r" b="b"/>
            <a:pathLst>
              <a:path w="14845" h="8440" extrusionOk="0">
                <a:moveTo>
                  <a:pt x="9033" y="0"/>
                </a:moveTo>
                <a:cubicBezTo>
                  <a:pt x="8350" y="0"/>
                  <a:pt x="7742" y="378"/>
                  <a:pt x="7324" y="877"/>
                </a:cubicBezTo>
                <a:lnTo>
                  <a:pt x="7324" y="877"/>
                </a:lnTo>
                <a:cubicBezTo>
                  <a:pt x="7043" y="646"/>
                  <a:pt x="6675" y="438"/>
                  <a:pt x="6204" y="279"/>
                </a:cubicBezTo>
                <a:cubicBezTo>
                  <a:pt x="5807" y="146"/>
                  <a:pt x="5473" y="89"/>
                  <a:pt x="5192" y="89"/>
                </a:cubicBezTo>
                <a:cubicBezTo>
                  <a:pt x="3455" y="89"/>
                  <a:pt x="3745" y="2281"/>
                  <a:pt x="3745" y="2281"/>
                </a:cubicBezTo>
                <a:cubicBezTo>
                  <a:pt x="3564" y="2170"/>
                  <a:pt x="3370" y="2119"/>
                  <a:pt x="3171" y="2119"/>
                </a:cubicBezTo>
                <a:cubicBezTo>
                  <a:pt x="1698" y="2119"/>
                  <a:pt x="0" y="4900"/>
                  <a:pt x="1917" y="6328"/>
                </a:cubicBezTo>
                <a:cubicBezTo>
                  <a:pt x="2519" y="6781"/>
                  <a:pt x="3092" y="6989"/>
                  <a:pt x="3583" y="7022"/>
                </a:cubicBezTo>
                <a:lnTo>
                  <a:pt x="3583" y="7022"/>
                </a:lnTo>
                <a:cubicBezTo>
                  <a:pt x="3744" y="7769"/>
                  <a:pt x="4270" y="8418"/>
                  <a:pt x="5399" y="8438"/>
                </a:cubicBezTo>
                <a:cubicBezTo>
                  <a:pt x="5447" y="8439"/>
                  <a:pt x="5496" y="8439"/>
                  <a:pt x="5544" y="8439"/>
                </a:cubicBezTo>
                <a:cubicBezTo>
                  <a:pt x="7076" y="8439"/>
                  <a:pt x="8104" y="8089"/>
                  <a:pt x="8685" y="7564"/>
                </a:cubicBezTo>
                <a:lnTo>
                  <a:pt x="8685" y="7564"/>
                </a:lnTo>
                <a:cubicBezTo>
                  <a:pt x="8807" y="7731"/>
                  <a:pt x="8961" y="7894"/>
                  <a:pt x="9152" y="8047"/>
                </a:cubicBezTo>
                <a:cubicBezTo>
                  <a:pt x="9410" y="8255"/>
                  <a:pt x="9724" y="8347"/>
                  <a:pt x="10066" y="8347"/>
                </a:cubicBezTo>
                <a:cubicBezTo>
                  <a:pt x="12013" y="8347"/>
                  <a:pt x="14844" y="5343"/>
                  <a:pt x="13188" y="3576"/>
                </a:cubicBezTo>
                <a:cubicBezTo>
                  <a:pt x="12725" y="3085"/>
                  <a:pt x="12233" y="2900"/>
                  <a:pt x="11772" y="2900"/>
                </a:cubicBezTo>
                <a:cubicBezTo>
                  <a:pt x="11725" y="2900"/>
                  <a:pt x="11678" y="2902"/>
                  <a:pt x="11631" y="2905"/>
                </a:cubicBezTo>
                <a:lnTo>
                  <a:pt x="11631" y="2905"/>
                </a:lnTo>
                <a:cubicBezTo>
                  <a:pt x="11657" y="2039"/>
                  <a:pt x="11231" y="1039"/>
                  <a:pt x="10163" y="356"/>
                </a:cubicBezTo>
                <a:cubicBezTo>
                  <a:pt x="9776" y="106"/>
                  <a:pt x="9394" y="0"/>
                  <a:pt x="90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1"/>
          <p:cNvSpPr/>
          <p:nvPr/>
        </p:nvSpPr>
        <p:spPr>
          <a:xfrm>
            <a:off x="3908879" y="4489200"/>
            <a:ext cx="642797" cy="424014"/>
          </a:xfrm>
          <a:custGeom>
            <a:avLst/>
            <a:gdLst/>
            <a:ahLst/>
            <a:cxnLst/>
            <a:rect l="l" t="t" r="r" b="b"/>
            <a:pathLst>
              <a:path w="13393" h="8835" extrusionOk="0">
                <a:moveTo>
                  <a:pt x="6691" y="1361"/>
                </a:moveTo>
                <a:cubicBezTo>
                  <a:pt x="7213" y="1883"/>
                  <a:pt x="7322" y="2481"/>
                  <a:pt x="7180" y="2884"/>
                </a:cubicBezTo>
                <a:cubicBezTo>
                  <a:pt x="7107" y="3091"/>
                  <a:pt x="6975" y="3204"/>
                  <a:pt x="6819" y="3204"/>
                </a:cubicBezTo>
                <a:cubicBezTo>
                  <a:pt x="6721" y="3204"/>
                  <a:pt x="6614" y="3160"/>
                  <a:pt x="6506" y="3069"/>
                </a:cubicBezTo>
                <a:cubicBezTo>
                  <a:pt x="6136" y="2753"/>
                  <a:pt x="6223" y="2013"/>
                  <a:pt x="6691" y="1361"/>
                </a:cubicBezTo>
                <a:close/>
                <a:moveTo>
                  <a:pt x="10759" y="3340"/>
                </a:moveTo>
                <a:lnTo>
                  <a:pt x="10759" y="3340"/>
                </a:lnTo>
                <a:cubicBezTo>
                  <a:pt x="10662" y="4058"/>
                  <a:pt x="10216" y="4592"/>
                  <a:pt x="9628" y="4668"/>
                </a:cubicBezTo>
                <a:cubicBezTo>
                  <a:pt x="9585" y="4668"/>
                  <a:pt x="9552" y="4679"/>
                  <a:pt x="9530" y="4679"/>
                </a:cubicBezTo>
                <a:cubicBezTo>
                  <a:pt x="9367" y="4679"/>
                  <a:pt x="9367" y="4624"/>
                  <a:pt x="9367" y="4581"/>
                </a:cubicBezTo>
                <a:cubicBezTo>
                  <a:pt x="9356" y="4276"/>
                  <a:pt x="9933" y="3515"/>
                  <a:pt x="10759" y="3340"/>
                </a:cubicBezTo>
                <a:close/>
                <a:moveTo>
                  <a:pt x="3732" y="5168"/>
                </a:moveTo>
                <a:cubicBezTo>
                  <a:pt x="3830" y="5168"/>
                  <a:pt x="3928" y="5266"/>
                  <a:pt x="3993" y="5342"/>
                </a:cubicBezTo>
                <a:cubicBezTo>
                  <a:pt x="4276" y="5712"/>
                  <a:pt x="4341" y="6115"/>
                  <a:pt x="4178" y="6441"/>
                </a:cubicBezTo>
                <a:cubicBezTo>
                  <a:pt x="4004" y="6800"/>
                  <a:pt x="3590" y="7017"/>
                  <a:pt x="3090" y="7028"/>
                </a:cubicBezTo>
                <a:cubicBezTo>
                  <a:pt x="3003" y="6376"/>
                  <a:pt x="3188" y="5669"/>
                  <a:pt x="3449" y="5342"/>
                </a:cubicBezTo>
                <a:cubicBezTo>
                  <a:pt x="3547" y="5233"/>
                  <a:pt x="3645" y="5168"/>
                  <a:pt x="3732" y="5168"/>
                </a:cubicBezTo>
                <a:close/>
                <a:moveTo>
                  <a:pt x="8159" y="5745"/>
                </a:moveTo>
                <a:cubicBezTo>
                  <a:pt x="8203" y="5745"/>
                  <a:pt x="8279" y="5821"/>
                  <a:pt x="8344" y="6038"/>
                </a:cubicBezTo>
                <a:cubicBezTo>
                  <a:pt x="8508" y="6561"/>
                  <a:pt x="8399" y="7050"/>
                  <a:pt x="8062" y="7453"/>
                </a:cubicBezTo>
                <a:cubicBezTo>
                  <a:pt x="7757" y="6898"/>
                  <a:pt x="7790" y="6310"/>
                  <a:pt x="7964" y="5962"/>
                </a:cubicBezTo>
                <a:cubicBezTo>
                  <a:pt x="8040" y="5810"/>
                  <a:pt x="8127" y="5745"/>
                  <a:pt x="8159" y="5745"/>
                </a:cubicBezTo>
                <a:close/>
                <a:moveTo>
                  <a:pt x="8377" y="404"/>
                </a:moveTo>
                <a:cubicBezTo>
                  <a:pt x="8720" y="404"/>
                  <a:pt x="9069" y="505"/>
                  <a:pt x="9400" y="719"/>
                </a:cubicBezTo>
                <a:cubicBezTo>
                  <a:pt x="10237" y="1252"/>
                  <a:pt x="10738" y="2068"/>
                  <a:pt x="10781" y="2927"/>
                </a:cubicBezTo>
                <a:cubicBezTo>
                  <a:pt x="9748" y="3112"/>
                  <a:pt x="8943" y="4048"/>
                  <a:pt x="8975" y="4602"/>
                </a:cubicBezTo>
                <a:cubicBezTo>
                  <a:pt x="8975" y="4831"/>
                  <a:pt x="9128" y="5070"/>
                  <a:pt x="9530" y="5070"/>
                </a:cubicBezTo>
                <a:cubicBezTo>
                  <a:pt x="9574" y="5070"/>
                  <a:pt x="9617" y="5070"/>
                  <a:pt x="9672" y="5059"/>
                </a:cubicBezTo>
                <a:cubicBezTo>
                  <a:pt x="10477" y="4951"/>
                  <a:pt x="11064" y="4243"/>
                  <a:pt x="11162" y="3297"/>
                </a:cubicBezTo>
                <a:cubicBezTo>
                  <a:pt x="11608" y="3308"/>
                  <a:pt x="12010" y="3515"/>
                  <a:pt x="12391" y="3917"/>
                </a:cubicBezTo>
                <a:cubicBezTo>
                  <a:pt x="13011" y="4581"/>
                  <a:pt x="12870" y="5386"/>
                  <a:pt x="12631" y="5930"/>
                </a:cubicBezTo>
                <a:cubicBezTo>
                  <a:pt x="12076" y="7192"/>
                  <a:pt x="10542" y="8345"/>
                  <a:pt x="9410" y="8345"/>
                </a:cubicBezTo>
                <a:cubicBezTo>
                  <a:pt x="9095" y="8345"/>
                  <a:pt x="8823" y="8258"/>
                  <a:pt x="8616" y="8094"/>
                </a:cubicBezTo>
                <a:cubicBezTo>
                  <a:pt x="8497" y="7997"/>
                  <a:pt x="8388" y="7888"/>
                  <a:pt x="8301" y="7779"/>
                </a:cubicBezTo>
                <a:cubicBezTo>
                  <a:pt x="8769" y="7279"/>
                  <a:pt x="8932" y="6604"/>
                  <a:pt x="8725" y="5919"/>
                </a:cubicBezTo>
                <a:cubicBezTo>
                  <a:pt x="8573" y="5429"/>
                  <a:pt x="8312" y="5353"/>
                  <a:pt x="8159" y="5353"/>
                </a:cubicBezTo>
                <a:cubicBezTo>
                  <a:pt x="7953" y="5353"/>
                  <a:pt x="7746" y="5516"/>
                  <a:pt x="7605" y="5788"/>
                </a:cubicBezTo>
                <a:cubicBezTo>
                  <a:pt x="7365" y="6256"/>
                  <a:pt x="7333" y="7028"/>
                  <a:pt x="7768" y="7725"/>
                </a:cubicBezTo>
                <a:cubicBezTo>
                  <a:pt x="7311" y="8073"/>
                  <a:pt x="6473" y="8443"/>
                  <a:pt x="4918" y="8443"/>
                </a:cubicBezTo>
                <a:lnTo>
                  <a:pt x="4744" y="8432"/>
                </a:lnTo>
                <a:cubicBezTo>
                  <a:pt x="3786" y="8421"/>
                  <a:pt x="3362" y="7920"/>
                  <a:pt x="3188" y="7420"/>
                </a:cubicBezTo>
                <a:cubicBezTo>
                  <a:pt x="3797" y="7387"/>
                  <a:pt x="4308" y="7083"/>
                  <a:pt x="4537" y="6615"/>
                </a:cubicBezTo>
                <a:cubicBezTo>
                  <a:pt x="4765" y="6147"/>
                  <a:pt x="4678" y="5592"/>
                  <a:pt x="4298" y="5103"/>
                </a:cubicBezTo>
                <a:cubicBezTo>
                  <a:pt x="4091" y="4831"/>
                  <a:pt x="3873" y="4776"/>
                  <a:pt x="3732" y="4776"/>
                </a:cubicBezTo>
                <a:cubicBezTo>
                  <a:pt x="3514" y="4776"/>
                  <a:pt x="3318" y="4885"/>
                  <a:pt x="3144" y="5103"/>
                </a:cubicBezTo>
                <a:cubicBezTo>
                  <a:pt x="2840" y="5484"/>
                  <a:pt x="2600" y="6223"/>
                  <a:pt x="2687" y="6996"/>
                </a:cubicBezTo>
                <a:cubicBezTo>
                  <a:pt x="2263" y="6909"/>
                  <a:pt x="1817" y="6702"/>
                  <a:pt x="1382" y="6376"/>
                </a:cubicBezTo>
                <a:cubicBezTo>
                  <a:pt x="370" y="5625"/>
                  <a:pt x="588" y="4581"/>
                  <a:pt x="729" y="4167"/>
                </a:cubicBezTo>
                <a:cubicBezTo>
                  <a:pt x="1023" y="3253"/>
                  <a:pt x="1828" y="2514"/>
                  <a:pt x="2513" y="2514"/>
                </a:cubicBezTo>
                <a:cubicBezTo>
                  <a:pt x="2687" y="2514"/>
                  <a:pt x="2840" y="2557"/>
                  <a:pt x="2992" y="2644"/>
                </a:cubicBezTo>
                <a:cubicBezTo>
                  <a:pt x="3019" y="2666"/>
                  <a:pt x="3055" y="2677"/>
                  <a:pt x="3091" y="2677"/>
                </a:cubicBezTo>
                <a:cubicBezTo>
                  <a:pt x="3128" y="2677"/>
                  <a:pt x="3166" y="2666"/>
                  <a:pt x="3199" y="2644"/>
                </a:cubicBezTo>
                <a:cubicBezTo>
                  <a:pt x="3264" y="2601"/>
                  <a:pt x="3297" y="2535"/>
                  <a:pt x="3286" y="2459"/>
                </a:cubicBezTo>
                <a:cubicBezTo>
                  <a:pt x="3286" y="2448"/>
                  <a:pt x="3155" y="1404"/>
                  <a:pt x="3645" y="849"/>
                </a:cubicBezTo>
                <a:cubicBezTo>
                  <a:pt x="3855" y="607"/>
                  <a:pt x="4155" y="488"/>
                  <a:pt x="4541" y="488"/>
                </a:cubicBezTo>
                <a:cubicBezTo>
                  <a:pt x="4813" y="488"/>
                  <a:pt x="5128" y="547"/>
                  <a:pt x="5483" y="664"/>
                </a:cubicBezTo>
                <a:cubicBezTo>
                  <a:pt x="5831" y="784"/>
                  <a:pt x="6136" y="936"/>
                  <a:pt x="6386" y="1110"/>
                </a:cubicBezTo>
                <a:cubicBezTo>
                  <a:pt x="5842" y="1861"/>
                  <a:pt x="5646" y="2862"/>
                  <a:pt x="6245" y="3373"/>
                </a:cubicBezTo>
                <a:cubicBezTo>
                  <a:pt x="6430" y="3525"/>
                  <a:pt x="6626" y="3602"/>
                  <a:pt x="6821" y="3602"/>
                </a:cubicBezTo>
                <a:cubicBezTo>
                  <a:pt x="7137" y="3602"/>
                  <a:pt x="7420" y="3373"/>
                  <a:pt x="7550" y="3014"/>
                </a:cubicBezTo>
                <a:cubicBezTo>
                  <a:pt x="7735" y="2492"/>
                  <a:pt x="7615" y="1698"/>
                  <a:pt x="6941" y="1056"/>
                </a:cubicBezTo>
                <a:cubicBezTo>
                  <a:pt x="7359" y="632"/>
                  <a:pt x="7862" y="404"/>
                  <a:pt x="8377" y="404"/>
                </a:cubicBezTo>
                <a:close/>
                <a:moveTo>
                  <a:pt x="8377" y="1"/>
                </a:moveTo>
                <a:cubicBezTo>
                  <a:pt x="7757" y="1"/>
                  <a:pt x="7126" y="294"/>
                  <a:pt x="6636" y="806"/>
                </a:cubicBezTo>
                <a:cubicBezTo>
                  <a:pt x="6354" y="599"/>
                  <a:pt x="6005" y="425"/>
                  <a:pt x="5603" y="294"/>
                </a:cubicBezTo>
                <a:cubicBezTo>
                  <a:pt x="5208" y="160"/>
                  <a:pt x="4852" y="94"/>
                  <a:pt x="4537" y="94"/>
                </a:cubicBezTo>
                <a:cubicBezTo>
                  <a:pt x="4036" y="94"/>
                  <a:pt x="3638" y="261"/>
                  <a:pt x="3351" y="588"/>
                </a:cubicBezTo>
                <a:cubicBezTo>
                  <a:pt x="2938" y="1067"/>
                  <a:pt x="2872" y="1763"/>
                  <a:pt x="2872" y="2176"/>
                </a:cubicBezTo>
                <a:cubicBezTo>
                  <a:pt x="2764" y="2144"/>
                  <a:pt x="2644" y="2122"/>
                  <a:pt x="2513" y="2122"/>
                </a:cubicBezTo>
                <a:cubicBezTo>
                  <a:pt x="1665" y="2122"/>
                  <a:pt x="708" y="2960"/>
                  <a:pt x="349" y="4037"/>
                </a:cubicBezTo>
                <a:cubicBezTo>
                  <a:pt x="0" y="5092"/>
                  <a:pt x="294" y="6049"/>
                  <a:pt x="1143" y="6691"/>
                </a:cubicBezTo>
                <a:cubicBezTo>
                  <a:pt x="1676" y="7094"/>
                  <a:pt x="2241" y="7333"/>
                  <a:pt x="2774" y="7409"/>
                </a:cubicBezTo>
                <a:cubicBezTo>
                  <a:pt x="3025" y="8290"/>
                  <a:pt x="3732" y="8812"/>
                  <a:pt x="4744" y="8834"/>
                </a:cubicBezTo>
                <a:lnTo>
                  <a:pt x="4918" y="8834"/>
                </a:lnTo>
                <a:cubicBezTo>
                  <a:pt x="6267" y="8834"/>
                  <a:pt x="7322" y="8562"/>
                  <a:pt x="8007" y="8051"/>
                </a:cubicBezTo>
                <a:cubicBezTo>
                  <a:pt x="8116" y="8171"/>
                  <a:pt x="8236" y="8290"/>
                  <a:pt x="8366" y="8399"/>
                </a:cubicBezTo>
                <a:cubicBezTo>
                  <a:pt x="8649" y="8627"/>
                  <a:pt x="9008" y="8736"/>
                  <a:pt x="9410" y="8736"/>
                </a:cubicBezTo>
                <a:cubicBezTo>
                  <a:pt x="10705" y="8736"/>
                  <a:pt x="12380" y="7496"/>
                  <a:pt x="12990" y="6082"/>
                </a:cubicBezTo>
                <a:cubicBezTo>
                  <a:pt x="13392" y="5157"/>
                  <a:pt x="13283" y="4287"/>
                  <a:pt x="12674" y="3645"/>
                </a:cubicBezTo>
                <a:cubicBezTo>
                  <a:pt x="12228" y="3166"/>
                  <a:pt x="11717" y="2916"/>
                  <a:pt x="11173" y="2905"/>
                </a:cubicBezTo>
                <a:cubicBezTo>
                  <a:pt x="11118" y="1915"/>
                  <a:pt x="10553" y="991"/>
                  <a:pt x="9606" y="382"/>
                </a:cubicBezTo>
                <a:cubicBezTo>
                  <a:pt x="9215" y="131"/>
                  <a:pt x="8801" y="1"/>
                  <a:pt x="83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1"/>
          <p:cNvSpPr/>
          <p:nvPr/>
        </p:nvSpPr>
        <p:spPr>
          <a:xfrm>
            <a:off x="4715724" y="4702902"/>
            <a:ext cx="156555" cy="168689"/>
          </a:xfrm>
          <a:custGeom>
            <a:avLst/>
            <a:gdLst/>
            <a:ahLst/>
            <a:cxnLst/>
            <a:rect l="l" t="t" r="r" b="b"/>
            <a:pathLst>
              <a:path w="6735" h="7257" extrusionOk="0">
                <a:moveTo>
                  <a:pt x="5168" y="1"/>
                </a:moveTo>
                <a:lnTo>
                  <a:pt x="2938" y="1393"/>
                </a:lnTo>
                <a:lnTo>
                  <a:pt x="926" y="393"/>
                </a:lnTo>
                <a:lnTo>
                  <a:pt x="926" y="393"/>
                </a:lnTo>
                <a:lnTo>
                  <a:pt x="1295" y="2829"/>
                </a:lnTo>
                <a:lnTo>
                  <a:pt x="1" y="4592"/>
                </a:lnTo>
                <a:lnTo>
                  <a:pt x="2351" y="4885"/>
                </a:lnTo>
                <a:lnTo>
                  <a:pt x="3406" y="7257"/>
                </a:lnTo>
                <a:lnTo>
                  <a:pt x="4516" y="4733"/>
                </a:lnTo>
                <a:lnTo>
                  <a:pt x="6735" y="4037"/>
                </a:lnTo>
                <a:lnTo>
                  <a:pt x="4679" y="2699"/>
                </a:lnTo>
                <a:lnTo>
                  <a:pt x="51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1"/>
          <p:cNvSpPr/>
          <p:nvPr/>
        </p:nvSpPr>
        <p:spPr>
          <a:xfrm rot="8371875">
            <a:off x="636724" y="1164749"/>
            <a:ext cx="211586" cy="227995"/>
          </a:xfrm>
          <a:custGeom>
            <a:avLst/>
            <a:gdLst/>
            <a:ahLst/>
            <a:cxnLst/>
            <a:rect l="l" t="t" r="r" b="b"/>
            <a:pathLst>
              <a:path w="6735" h="7257" extrusionOk="0">
                <a:moveTo>
                  <a:pt x="5168" y="1"/>
                </a:moveTo>
                <a:lnTo>
                  <a:pt x="2938" y="1393"/>
                </a:lnTo>
                <a:lnTo>
                  <a:pt x="926" y="393"/>
                </a:lnTo>
                <a:lnTo>
                  <a:pt x="926" y="393"/>
                </a:lnTo>
                <a:lnTo>
                  <a:pt x="1295" y="2829"/>
                </a:lnTo>
                <a:lnTo>
                  <a:pt x="1" y="4592"/>
                </a:lnTo>
                <a:lnTo>
                  <a:pt x="2351" y="4885"/>
                </a:lnTo>
                <a:lnTo>
                  <a:pt x="3406" y="7257"/>
                </a:lnTo>
                <a:lnTo>
                  <a:pt x="4516" y="4733"/>
                </a:lnTo>
                <a:lnTo>
                  <a:pt x="6735" y="4037"/>
                </a:lnTo>
                <a:lnTo>
                  <a:pt x="4679" y="2699"/>
                </a:lnTo>
                <a:lnTo>
                  <a:pt x="5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11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Dela Gothic One"/>
              <a:buNone/>
              <a:defRPr sz="350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ebas Neue"/>
              <a:buNone/>
              <a:defRPr sz="35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1" r:id="rId3"/>
    <p:sldLayoutId id="2147483673" r:id="rId4"/>
    <p:sldLayoutId id="214748367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6"/>
          <p:cNvSpPr txBox="1">
            <a:spLocks noGrp="1"/>
          </p:cNvSpPr>
          <p:nvPr>
            <p:ph type="ctrTitle"/>
          </p:nvPr>
        </p:nvSpPr>
        <p:spPr>
          <a:xfrm>
            <a:off x="928662" y="1214428"/>
            <a:ext cx="7580400" cy="24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ru-RU" sz="4800" dirty="0" err="1">
                <a:solidFill>
                  <a:schemeClr val="dk2"/>
                </a:solidFill>
              </a:rPr>
              <a:t>Волонтёрство</a:t>
            </a:r>
            <a:r>
              <a:rPr lang="ru-RU" sz="4800" dirty="0">
                <a:solidFill>
                  <a:schemeClr val="dk2"/>
                </a:solidFill>
              </a:rPr>
              <a:t> и молодёжная политика</a:t>
            </a:r>
            <a:endParaRPr dirty="0"/>
          </a:p>
        </p:txBody>
      </p:sp>
      <p:sp>
        <p:nvSpPr>
          <p:cNvPr id="424" name="Google Shape;424;p36"/>
          <p:cNvSpPr/>
          <p:nvPr/>
        </p:nvSpPr>
        <p:spPr>
          <a:xfrm>
            <a:off x="6978098" y="4763571"/>
            <a:ext cx="284106" cy="277985"/>
          </a:xfrm>
          <a:custGeom>
            <a:avLst/>
            <a:gdLst/>
            <a:ahLst/>
            <a:cxnLst/>
            <a:rect l="l" t="t" r="r" b="b"/>
            <a:pathLst>
              <a:path w="6626" h="6484" extrusionOk="0">
                <a:moveTo>
                  <a:pt x="3231" y="2165"/>
                </a:moveTo>
                <a:cubicBezTo>
                  <a:pt x="3732" y="2535"/>
                  <a:pt x="3982" y="2894"/>
                  <a:pt x="3960" y="3079"/>
                </a:cubicBezTo>
                <a:cubicBezTo>
                  <a:pt x="3960" y="3111"/>
                  <a:pt x="3960" y="3187"/>
                  <a:pt x="3808" y="3253"/>
                </a:cubicBezTo>
                <a:cubicBezTo>
                  <a:pt x="3732" y="3296"/>
                  <a:pt x="3667" y="3307"/>
                  <a:pt x="3612" y="3307"/>
                </a:cubicBezTo>
                <a:cubicBezTo>
                  <a:pt x="3569" y="3307"/>
                  <a:pt x="3492" y="3296"/>
                  <a:pt x="3416" y="3209"/>
                </a:cubicBezTo>
                <a:cubicBezTo>
                  <a:pt x="3264" y="3024"/>
                  <a:pt x="3188" y="2622"/>
                  <a:pt x="3231" y="2165"/>
                </a:cubicBezTo>
                <a:close/>
                <a:moveTo>
                  <a:pt x="4364" y="398"/>
                </a:moveTo>
                <a:cubicBezTo>
                  <a:pt x="4413" y="398"/>
                  <a:pt x="4463" y="403"/>
                  <a:pt x="4515" y="413"/>
                </a:cubicBezTo>
                <a:cubicBezTo>
                  <a:pt x="4863" y="490"/>
                  <a:pt x="5135" y="685"/>
                  <a:pt x="5320" y="1001"/>
                </a:cubicBezTo>
                <a:cubicBezTo>
                  <a:pt x="6060" y="2295"/>
                  <a:pt x="5320" y="5146"/>
                  <a:pt x="5070" y="5983"/>
                </a:cubicBezTo>
                <a:cubicBezTo>
                  <a:pt x="3188" y="4830"/>
                  <a:pt x="490" y="2785"/>
                  <a:pt x="631" y="1828"/>
                </a:cubicBezTo>
                <a:cubicBezTo>
                  <a:pt x="664" y="1632"/>
                  <a:pt x="762" y="1360"/>
                  <a:pt x="1262" y="1360"/>
                </a:cubicBezTo>
                <a:cubicBezTo>
                  <a:pt x="1687" y="1360"/>
                  <a:pt x="2285" y="1577"/>
                  <a:pt x="2851" y="1915"/>
                </a:cubicBezTo>
                <a:cubicBezTo>
                  <a:pt x="2785" y="2459"/>
                  <a:pt x="2818" y="3111"/>
                  <a:pt x="3123" y="3470"/>
                </a:cubicBezTo>
                <a:cubicBezTo>
                  <a:pt x="3250" y="3625"/>
                  <a:pt x="3419" y="3705"/>
                  <a:pt x="3610" y="3705"/>
                </a:cubicBezTo>
                <a:cubicBezTo>
                  <a:pt x="3727" y="3705"/>
                  <a:pt x="3853" y="3674"/>
                  <a:pt x="3982" y="3612"/>
                </a:cubicBezTo>
                <a:cubicBezTo>
                  <a:pt x="4276" y="3470"/>
                  <a:pt x="4352" y="3264"/>
                  <a:pt x="4363" y="3111"/>
                </a:cubicBezTo>
                <a:cubicBezTo>
                  <a:pt x="4395" y="2557"/>
                  <a:pt x="3656" y="1980"/>
                  <a:pt x="3286" y="1730"/>
                </a:cubicBezTo>
                <a:cubicBezTo>
                  <a:pt x="3436" y="1041"/>
                  <a:pt x="3814" y="398"/>
                  <a:pt x="4364" y="398"/>
                </a:cubicBezTo>
                <a:close/>
                <a:moveTo>
                  <a:pt x="4352" y="0"/>
                </a:moveTo>
                <a:cubicBezTo>
                  <a:pt x="3590" y="0"/>
                  <a:pt x="3133" y="762"/>
                  <a:pt x="2938" y="1501"/>
                </a:cubicBezTo>
                <a:cubicBezTo>
                  <a:pt x="2339" y="1164"/>
                  <a:pt x="1730" y="968"/>
                  <a:pt x="1262" y="968"/>
                </a:cubicBezTo>
                <a:cubicBezTo>
                  <a:pt x="686" y="968"/>
                  <a:pt x="327" y="1251"/>
                  <a:pt x="240" y="1773"/>
                </a:cubicBezTo>
                <a:cubicBezTo>
                  <a:pt x="0" y="3351"/>
                  <a:pt x="4559" y="6146"/>
                  <a:pt x="5081" y="6462"/>
                </a:cubicBezTo>
                <a:cubicBezTo>
                  <a:pt x="5113" y="6473"/>
                  <a:pt x="5146" y="6484"/>
                  <a:pt x="5179" y="6484"/>
                </a:cubicBezTo>
                <a:cubicBezTo>
                  <a:pt x="5200" y="6484"/>
                  <a:pt x="5233" y="6484"/>
                  <a:pt x="5255" y="6473"/>
                </a:cubicBezTo>
                <a:cubicBezTo>
                  <a:pt x="5309" y="6451"/>
                  <a:pt x="5353" y="6408"/>
                  <a:pt x="5374" y="6353"/>
                </a:cubicBezTo>
                <a:cubicBezTo>
                  <a:pt x="5418" y="6190"/>
                  <a:pt x="6626" y="2480"/>
                  <a:pt x="5657" y="805"/>
                </a:cubicBezTo>
                <a:cubicBezTo>
                  <a:pt x="5418" y="392"/>
                  <a:pt x="5059" y="131"/>
                  <a:pt x="4591" y="33"/>
                </a:cubicBezTo>
                <a:cubicBezTo>
                  <a:pt x="4515" y="11"/>
                  <a:pt x="4428" y="0"/>
                  <a:pt x="4352" y="0"/>
                </a:cubicBezTo>
                <a:close/>
              </a:path>
            </a:pathLst>
          </a:custGeom>
          <a:solidFill>
            <a:srgbClr val="113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6"/>
          <p:cNvSpPr/>
          <p:nvPr/>
        </p:nvSpPr>
        <p:spPr>
          <a:xfrm rot="-7950647" flipH="1">
            <a:off x="6616704" y="460305"/>
            <a:ext cx="2212200" cy="683515"/>
          </a:xfrm>
          <a:custGeom>
            <a:avLst/>
            <a:gdLst/>
            <a:ahLst/>
            <a:cxnLst/>
            <a:rect l="l" t="t" r="r" b="b"/>
            <a:pathLst>
              <a:path w="42395" h="13099" extrusionOk="0">
                <a:moveTo>
                  <a:pt x="23890" y="1"/>
                </a:moveTo>
                <a:cubicBezTo>
                  <a:pt x="23629" y="1"/>
                  <a:pt x="23357" y="23"/>
                  <a:pt x="23085" y="44"/>
                </a:cubicBezTo>
                <a:cubicBezTo>
                  <a:pt x="22976" y="55"/>
                  <a:pt x="22900" y="153"/>
                  <a:pt x="22911" y="262"/>
                </a:cubicBezTo>
                <a:cubicBezTo>
                  <a:pt x="22922" y="360"/>
                  <a:pt x="23009" y="436"/>
                  <a:pt x="23107" y="436"/>
                </a:cubicBezTo>
                <a:lnTo>
                  <a:pt x="23118" y="436"/>
                </a:lnTo>
                <a:cubicBezTo>
                  <a:pt x="23379" y="414"/>
                  <a:pt x="23640" y="403"/>
                  <a:pt x="23890" y="403"/>
                </a:cubicBezTo>
                <a:cubicBezTo>
                  <a:pt x="23999" y="392"/>
                  <a:pt x="24086" y="305"/>
                  <a:pt x="24086" y="197"/>
                </a:cubicBezTo>
                <a:cubicBezTo>
                  <a:pt x="24086" y="88"/>
                  <a:pt x="23999" y="1"/>
                  <a:pt x="23890" y="1"/>
                </a:cubicBezTo>
                <a:close/>
                <a:moveTo>
                  <a:pt x="24677" y="32"/>
                </a:moveTo>
                <a:cubicBezTo>
                  <a:pt x="24576" y="32"/>
                  <a:pt x="24489" y="116"/>
                  <a:pt x="24489" y="218"/>
                </a:cubicBezTo>
                <a:cubicBezTo>
                  <a:pt x="24478" y="327"/>
                  <a:pt x="24554" y="414"/>
                  <a:pt x="24663" y="425"/>
                </a:cubicBezTo>
                <a:cubicBezTo>
                  <a:pt x="24924" y="447"/>
                  <a:pt x="25174" y="479"/>
                  <a:pt x="25424" y="534"/>
                </a:cubicBezTo>
                <a:lnTo>
                  <a:pt x="25457" y="534"/>
                </a:lnTo>
                <a:cubicBezTo>
                  <a:pt x="25555" y="534"/>
                  <a:pt x="25642" y="469"/>
                  <a:pt x="25653" y="371"/>
                </a:cubicBezTo>
                <a:cubicBezTo>
                  <a:pt x="25674" y="262"/>
                  <a:pt x="25609" y="164"/>
                  <a:pt x="25500" y="142"/>
                </a:cubicBezTo>
                <a:cubicBezTo>
                  <a:pt x="25239" y="99"/>
                  <a:pt x="24967" y="55"/>
                  <a:pt x="24695" y="33"/>
                </a:cubicBezTo>
                <a:cubicBezTo>
                  <a:pt x="24689" y="33"/>
                  <a:pt x="24683" y="32"/>
                  <a:pt x="24677" y="32"/>
                </a:cubicBezTo>
                <a:close/>
                <a:moveTo>
                  <a:pt x="22328" y="149"/>
                </a:moveTo>
                <a:cubicBezTo>
                  <a:pt x="22316" y="149"/>
                  <a:pt x="22304" y="151"/>
                  <a:pt x="22291" y="153"/>
                </a:cubicBezTo>
                <a:cubicBezTo>
                  <a:pt x="22030" y="197"/>
                  <a:pt x="21769" y="251"/>
                  <a:pt x="21508" y="316"/>
                </a:cubicBezTo>
                <a:cubicBezTo>
                  <a:pt x="21399" y="338"/>
                  <a:pt x="21334" y="447"/>
                  <a:pt x="21355" y="556"/>
                </a:cubicBezTo>
                <a:cubicBezTo>
                  <a:pt x="21377" y="643"/>
                  <a:pt x="21464" y="708"/>
                  <a:pt x="21551" y="708"/>
                </a:cubicBezTo>
                <a:cubicBezTo>
                  <a:pt x="21562" y="708"/>
                  <a:pt x="21584" y="697"/>
                  <a:pt x="21595" y="697"/>
                </a:cubicBezTo>
                <a:cubicBezTo>
                  <a:pt x="21856" y="632"/>
                  <a:pt x="22106" y="588"/>
                  <a:pt x="22356" y="545"/>
                </a:cubicBezTo>
                <a:cubicBezTo>
                  <a:pt x="22465" y="523"/>
                  <a:pt x="22530" y="425"/>
                  <a:pt x="22519" y="316"/>
                </a:cubicBezTo>
                <a:cubicBezTo>
                  <a:pt x="22500" y="220"/>
                  <a:pt x="22421" y="149"/>
                  <a:pt x="22328" y="149"/>
                </a:cubicBezTo>
                <a:close/>
                <a:moveTo>
                  <a:pt x="26236" y="322"/>
                </a:moveTo>
                <a:cubicBezTo>
                  <a:pt x="26145" y="322"/>
                  <a:pt x="26061" y="376"/>
                  <a:pt x="26033" y="469"/>
                </a:cubicBezTo>
                <a:cubicBezTo>
                  <a:pt x="26001" y="566"/>
                  <a:pt x="26066" y="675"/>
                  <a:pt x="26175" y="708"/>
                </a:cubicBezTo>
                <a:cubicBezTo>
                  <a:pt x="26414" y="784"/>
                  <a:pt x="26653" y="871"/>
                  <a:pt x="26893" y="969"/>
                </a:cubicBezTo>
                <a:cubicBezTo>
                  <a:pt x="26914" y="980"/>
                  <a:pt x="26947" y="980"/>
                  <a:pt x="26969" y="980"/>
                </a:cubicBezTo>
                <a:cubicBezTo>
                  <a:pt x="27045" y="980"/>
                  <a:pt x="27121" y="936"/>
                  <a:pt x="27154" y="860"/>
                </a:cubicBezTo>
                <a:cubicBezTo>
                  <a:pt x="27186" y="762"/>
                  <a:pt x="27143" y="643"/>
                  <a:pt x="27045" y="610"/>
                </a:cubicBezTo>
                <a:cubicBezTo>
                  <a:pt x="26795" y="501"/>
                  <a:pt x="26545" y="414"/>
                  <a:pt x="26284" y="327"/>
                </a:cubicBezTo>
                <a:cubicBezTo>
                  <a:pt x="26268" y="324"/>
                  <a:pt x="26252" y="322"/>
                  <a:pt x="26236" y="322"/>
                </a:cubicBezTo>
                <a:close/>
                <a:moveTo>
                  <a:pt x="20779" y="518"/>
                </a:moveTo>
                <a:cubicBezTo>
                  <a:pt x="20765" y="518"/>
                  <a:pt x="20750" y="520"/>
                  <a:pt x="20735" y="523"/>
                </a:cubicBezTo>
                <a:cubicBezTo>
                  <a:pt x="20474" y="610"/>
                  <a:pt x="20224" y="697"/>
                  <a:pt x="19974" y="784"/>
                </a:cubicBezTo>
                <a:cubicBezTo>
                  <a:pt x="19876" y="828"/>
                  <a:pt x="19822" y="936"/>
                  <a:pt x="19865" y="1045"/>
                </a:cubicBezTo>
                <a:cubicBezTo>
                  <a:pt x="19887" y="1121"/>
                  <a:pt x="19963" y="1165"/>
                  <a:pt x="20050" y="1165"/>
                </a:cubicBezTo>
                <a:cubicBezTo>
                  <a:pt x="20072" y="1165"/>
                  <a:pt x="20094" y="1165"/>
                  <a:pt x="20115" y="1154"/>
                </a:cubicBezTo>
                <a:cubicBezTo>
                  <a:pt x="20355" y="1067"/>
                  <a:pt x="20594" y="980"/>
                  <a:pt x="20844" y="904"/>
                </a:cubicBezTo>
                <a:cubicBezTo>
                  <a:pt x="20953" y="871"/>
                  <a:pt x="21007" y="762"/>
                  <a:pt x="20975" y="653"/>
                </a:cubicBezTo>
                <a:cubicBezTo>
                  <a:pt x="20947" y="570"/>
                  <a:pt x="20864" y="518"/>
                  <a:pt x="20779" y="518"/>
                </a:cubicBezTo>
                <a:close/>
                <a:moveTo>
                  <a:pt x="27674" y="932"/>
                </a:moveTo>
                <a:cubicBezTo>
                  <a:pt x="27605" y="932"/>
                  <a:pt x="27539" y="968"/>
                  <a:pt x="27502" y="1034"/>
                </a:cubicBezTo>
                <a:cubicBezTo>
                  <a:pt x="27448" y="1132"/>
                  <a:pt x="27480" y="1252"/>
                  <a:pt x="27578" y="1306"/>
                </a:cubicBezTo>
                <a:cubicBezTo>
                  <a:pt x="27807" y="1426"/>
                  <a:pt x="28024" y="1567"/>
                  <a:pt x="28231" y="1709"/>
                </a:cubicBezTo>
                <a:cubicBezTo>
                  <a:pt x="28263" y="1741"/>
                  <a:pt x="28307" y="1752"/>
                  <a:pt x="28340" y="1752"/>
                </a:cubicBezTo>
                <a:cubicBezTo>
                  <a:pt x="28405" y="1752"/>
                  <a:pt x="28470" y="1720"/>
                  <a:pt x="28503" y="1665"/>
                </a:cubicBezTo>
                <a:cubicBezTo>
                  <a:pt x="28568" y="1578"/>
                  <a:pt x="28546" y="1458"/>
                  <a:pt x="28459" y="1393"/>
                </a:cubicBezTo>
                <a:cubicBezTo>
                  <a:pt x="28242" y="1241"/>
                  <a:pt x="28002" y="1089"/>
                  <a:pt x="27774" y="958"/>
                </a:cubicBezTo>
                <a:cubicBezTo>
                  <a:pt x="27742" y="940"/>
                  <a:pt x="27708" y="932"/>
                  <a:pt x="27674" y="932"/>
                </a:cubicBezTo>
                <a:close/>
                <a:moveTo>
                  <a:pt x="19314" y="1083"/>
                </a:moveTo>
                <a:cubicBezTo>
                  <a:pt x="19287" y="1083"/>
                  <a:pt x="19260" y="1088"/>
                  <a:pt x="19234" y="1099"/>
                </a:cubicBezTo>
                <a:cubicBezTo>
                  <a:pt x="18995" y="1208"/>
                  <a:pt x="18755" y="1328"/>
                  <a:pt x="18516" y="1458"/>
                </a:cubicBezTo>
                <a:cubicBezTo>
                  <a:pt x="18429" y="1513"/>
                  <a:pt x="18386" y="1633"/>
                  <a:pt x="18440" y="1730"/>
                </a:cubicBezTo>
                <a:cubicBezTo>
                  <a:pt x="18483" y="1796"/>
                  <a:pt x="18549" y="1828"/>
                  <a:pt x="18614" y="1828"/>
                </a:cubicBezTo>
                <a:cubicBezTo>
                  <a:pt x="18647" y="1828"/>
                  <a:pt x="18679" y="1817"/>
                  <a:pt x="18712" y="1807"/>
                </a:cubicBezTo>
                <a:cubicBezTo>
                  <a:pt x="18930" y="1687"/>
                  <a:pt x="19169" y="1567"/>
                  <a:pt x="19397" y="1458"/>
                </a:cubicBezTo>
                <a:cubicBezTo>
                  <a:pt x="19495" y="1415"/>
                  <a:pt x="19539" y="1295"/>
                  <a:pt x="19495" y="1197"/>
                </a:cubicBezTo>
                <a:cubicBezTo>
                  <a:pt x="19463" y="1125"/>
                  <a:pt x="19390" y="1083"/>
                  <a:pt x="19314" y="1083"/>
                </a:cubicBezTo>
                <a:close/>
                <a:moveTo>
                  <a:pt x="17935" y="1843"/>
                </a:moveTo>
                <a:cubicBezTo>
                  <a:pt x="17898" y="1843"/>
                  <a:pt x="17862" y="1852"/>
                  <a:pt x="17831" y="1872"/>
                </a:cubicBezTo>
                <a:cubicBezTo>
                  <a:pt x="17613" y="2024"/>
                  <a:pt x="17385" y="2176"/>
                  <a:pt x="17178" y="2340"/>
                </a:cubicBezTo>
                <a:cubicBezTo>
                  <a:pt x="17091" y="2405"/>
                  <a:pt x="17080" y="2535"/>
                  <a:pt x="17145" y="2622"/>
                </a:cubicBezTo>
                <a:cubicBezTo>
                  <a:pt x="17178" y="2666"/>
                  <a:pt x="17243" y="2699"/>
                  <a:pt x="17298" y="2699"/>
                </a:cubicBezTo>
                <a:cubicBezTo>
                  <a:pt x="17341" y="2699"/>
                  <a:pt x="17385" y="2677"/>
                  <a:pt x="17417" y="2655"/>
                </a:cubicBezTo>
                <a:cubicBezTo>
                  <a:pt x="17624" y="2503"/>
                  <a:pt x="17831" y="2351"/>
                  <a:pt x="18048" y="2209"/>
                </a:cubicBezTo>
                <a:cubicBezTo>
                  <a:pt x="18135" y="2144"/>
                  <a:pt x="18168" y="2024"/>
                  <a:pt x="18103" y="1937"/>
                </a:cubicBezTo>
                <a:cubicBezTo>
                  <a:pt x="18068" y="1874"/>
                  <a:pt x="18001" y="1843"/>
                  <a:pt x="17935" y="1843"/>
                </a:cubicBezTo>
                <a:close/>
                <a:moveTo>
                  <a:pt x="28965" y="1843"/>
                </a:moveTo>
                <a:cubicBezTo>
                  <a:pt x="28910" y="1843"/>
                  <a:pt x="28854" y="1868"/>
                  <a:pt x="28818" y="1915"/>
                </a:cubicBezTo>
                <a:cubicBezTo>
                  <a:pt x="28742" y="1992"/>
                  <a:pt x="28753" y="2122"/>
                  <a:pt x="28829" y="2187"/>
                </a:cubicBezTo>
                <a:cubicBezTo>
                  <a:pt x="29025" y="2351"/>
                  <a:pt x="29210" y="2535"/>
                  <a:pt x="29384" y="2720"/>
                </a:cubicBezTo>
                <a:cubicBezTo>
                  <a:pt x="29427" y="2764"/>
                  <a:pt x="29482" y="2786"/>
                  <a:pt x="29525" y="2786"/>
                </a:cubicBezTo>
                <a:cubicBezTo>
                  <a:pt x="29580" y="2786"/>
                  <a:pt x="29623" y="2764"/>
                  <a:pt x="29667" y="2731"/>
                </a:cubicBezTo>
                <a:cubicBezTo>
                  <a:pt x="29743" y="2655"/>
                  <a:pt x="29754" y="2535"/>
                  <a:pt x="29678" y="2448"/>
                </a:cubicBezTo>
                <a:cubicBezTo>
                  <a:pt x="29493" y="2253"/>
                  <a:pt x="29297" y="2068"/>
                  <a:pt x="29090" y="1894"/>
                </a:cubicBezTo>
                <a:cubicBezTo>
                  <a:pt x="29056" y="1859"/>
                  <a:pt x="29011" y="1843"/>
                  <a:pt x="28965" y="1843"/>
                </a:cubicBezTo>
                <a:close/>
                <a:moveTo>
                  <a:pt x="37766" y="2371"/>
                </a:moveTo>
                <a:cubicBezTo>
                  <a:pt x="37665" y="2371"/>
                  <a:pt x="37586" y="2465"/>
                  <a:pt x="37586" y="2568"/>
                </a:cubicBezTo>
                <a:cubicBezTo>
                  <a:pt x="37586" y="2677"/>
                  <a:pt x="37663" y="2764"/>
                  <a:pt x="37771" y="2764"/>
                </a:cubicBezTo>
                <a:cubicBezTo>
                  <a:pt x="38043" y="2775"/>
                  <a:pt x="38294" y="2797"/>
                  <a:pt x="38533" y="2829"/>
                </a:cubicBezTo>
                <a:lnTo>
                  <a:pt x="38566" y="2829"/>
                </a:lnTo>
                <a:cubicBezTo>
                  <a:pt x="38663" y="2829"/>
                  <a:pt x="38740" y="2764"/>
                  <a:pt x="38761" y="2666"/>
                </a:cubicBezTo>
                <a:cubicBezTo>
                  <a:pt x="38772" y="2557"/>
                  <a:pt x="38707" y="2459"/>
                  <a:pt x="38598" y="2438"/>
                </a:cubicBezTo>
                <a:cubicBezTo>
                  <a:pt x="38337" y="2405"/>
                  <a:pt x="38065" y="2383"/>
                  <a:pt x="37782" y="2372"/>
                </a:cubicBezTo>
                <a:cubicBezTo>
                  <a:pt x="37777" y="2372"/>
                  <a:pt x="37771" y="2371"/>
                  <a:pt x="37766" y="2371"/>
                </a:cubicBezTo>
                <a:close/>
                <a:moveTo>
                  <a:pt x="36996" y="2393"/>
                </a:moveTo>
                <a:cubicBezTo>
                  <a:pt x="36990" y="2393"/>
                  <a:pt x="36983" y="2393"/>
                  <a:pt x="36977" y="2394"/>
                </a:cubicBezTo>
                <a:cubicBezTo>
                  <a:pt x="36716" y="2416"/>
                  <a:pt x="36444" y="2448"/>
                  <a:pt x="36172" y="2492"/>
                </a:cubicBezTo>
                <a:cubicBezTo>
                  <a:pt x="36074" y="2514"/>
                  <a:pt x="35998" y="2612"/>
                  <a:pt x="36020" y="2720"/>
                </a:cubicBezTo>
                <a:cubicBezTo>
                  <a:pt x="36031" y="2818"/>
                  <a:pt x="36118" y="2884"/>
                  <a:pt x="36205" y="2884"/>
                </a:cubicBezTo>
                <a:lnTo>
                  <a:pt x="36237" y="2884"/>
                </a:lnTo>
                <a:cubicBezTo>
                  <a:pt x="36499" y="2840"/>
                  <a:pt x="36760" y="2807"/>
                  <a:pt x="37010" y="2786"/>
                </a:cubicBezTo>
                <a:cubicBezTo>
                  <a:pt x="37119" y="2786"/>
                  <a:pt x="37195" y="2688"/>
                  <a:pt x="37184" y="2579"/>
                </a:cubicBezTo>
                <a:cubicBezTo>
                  <a:pt x="37184" y="2476"/>
                  <a:pt x="37097" y="2393"/>
                  <a:pt x="36996" y="2393"/>
                </a:cubicBezTo>
                <a:close/>
                <a:moveTo>
                  <a:pt x="7953" y="2840"/>
                </a:moveTo>
                <a:cubicBezTo>
                  <a:pt x="7768" y="2840"/>
                  <a:pt x="7572" y="2851"/>
                  <a:pt x="7376" y="2862"/>
                </a:cubicBezTo>
                <a:cubicBezTo>
                  <a:pt x="7268" y="2873"/>
                  <a:pt x="7181" y="2960"/>
                  <a:pt x="7191" y="3069"/>
                </a:cubicBezTo>
                <a:cubicBezTo>
                  <a:pt x="7202" y="3177"/>
                  <a:pt x="7289" y="3253"/>
                  <a:pt x="7387" y="3253"/>
                </a:cubicBezTo>
                <a:lnTo>
                  <a:pt x="7398" y="3253"/>
                </a:lnTo>
                <a:cubicBezTo>
                  <a:pt x="7583" y="3243"/>
                  <a:pt x="7757" y="3243"/>
                  <a:pt x="7942" y="3243"/>
                </a:cubicBezTo>
                <a:lnTo>
                  <a:pt x="8171" y="3243"/>
                </a:lnTo>
                <a:cubicBezTo>
                  <a:pt x="8268" y="3243"/>
                  <a:pt x="8366" y="3156"/>
                  <a:pt x="8377" y="3047"/>
                </a:cubicBezTo>
                <a:cubicBezTo>
                  <a:pt x="8377" y="2938"/>
                  <a:pt x="8290" y="2851"/>
                  <a:pt x="8181" y="2851"/>
                </a:cubicBezTo>
                <a:cubicBezTo>
                  <a:pt x="8105" y="2840"/>
                  <a:pt x="8029" y="2840"/>
                  <a:pt x="7953" y="2840"/>
                </a:cubicBezTo>
                <a:close/>
                <a:moveTo>
                  <a:pt x="35431" y="2651"/>
                </a:moveTo>
                <a:cubicBezTo>
                  <a:pt x="35417" y="2651"/>
                  <a:pt x="35403" y="2652"/>
                  <a:pt x="35389" y="2655"/>
                </a:cubicBezTo>
                <a:cubicBezTo>
                  <a:pt x="35128" y="2720"/>
                  <a:pt x="34867" y="2797"/>
                  <a:pt x="34617" y="2884"/>
                </a:cubicBezTo>
                <a:cubicBezTo>
                  <a:pt x="34519" y="2916"/>
                  <a:pt x="34453" y="3025"/>
                  <a:pt x="34497" y="3134"/>
                </a:cubicBezTo>
                <a:cubicBezTo>
                  <a:pt x="34519" y="3210"/>
                  <a:pt x="34595" y="3264"/>
                  <a:pt x="34682" y="3264"/>
                </a:cubicBezTo>
                <a:cubicBezTo>
                  <a:pt x="34704" y="3264"/>
                  <a:pt x="34725" y="3264"/>
                  <a:pt x="34747" y="3253"/>
                </a:cubicBezTo>
                <a:cubicBezTo>
                  <a:pt x="34986" y="3177"/>
                  <a:pt x="35237" y="3101"/>
                  <a:pt x="35487" y="3036"/>
                </a:cubicBezTo>
                <a:cubicBezTo>
                  <a:pt x="35585" y="3014"/>
                  <a:pt x="35650" y="2905"/>
                  <a:pt x="35628" y="2797"/>
                </a:cubicBezTo>
                <a:cubicBezTo>
                  <a:pt x="35609" y="2711"/>
                  <a:pt x="35525" y="2651"/>
                  <a:pt x="35431" y="2651"/>
                </a:cubicBezTo>
                <a:close/>
                <a:moveTo>
                  <a:pt x="39329" y="2624"/>
                </a:moveTo>
                <a:cubicBezTo>
                  <a:pt x="39244" y="2624"/>
                  <a:pt x="39168" y="2674"/>
                  <a:pt x="39142" y="2753"/>
                </a:cubicBezTo>
                <a:cubicBezTo>
                  <a:pt x="39109" y="2862"/>
                  <a:pt x="39164" y="2971"/>
                  <a:pt x="39273" y="3003"/>
                </a:cubicBezTo>
                <a:cubicBezTo>
                  <a:pt x="39512" y="3079"/>
                  <a:pt x="39740" y="3188"/>
                  <a:pt x="39958" y="3297"/>
                </a:cubicBezTo>
                <a:cubicBezTo>
                  <a:pt x="39991" y="3319"/>
                  <a:pt x="40023" y="3330"/>
                  <a:pt x="40056" y="3330"/>
                </a:cubicBezTo>
                <a:cubicBezTo>
                  <a:pt x="40121" y="3330"/>
                  <a:pt x="40186" y="3286"/>
                  <a:pt x="40219" y="3221"/>
                </a:cubicBezTo>
                <a:cubicBezTo>
                  <a:pt x="40273" y="3134"/>
                  <a:pt x="40241" y="3014"/>
                  <a:pt x="40143" y="2960"/>
                </a:cubicBezTo>
                <a:cubicBezTo>
                  <a:pt x="39914" y="2829"/>
                  <a:pt x="39653" y="2720"/>
                  <a:pt x="39392" y="2633"/>
                </a:cubicBezTo>
                <a:cubicBezTo>
                  <a:pt x="39371" y="2627"/>
                  <a:pt x="39349" y="2624"/>
                  <a:pt x="39329" y="2624"/>
                </a:cubicBezTo>
                <a:close/>
                <a:moveTo>
                  <a:pt x="8966" y="2904"/>
                </a:moveTo>
                <a:cubicBezTo>
                  <a:pt x="8865" y="2904"/>
                  <a:pt x="8779" y="2978"/>
                  <a:pt x="8769" y="3079"/>
                </a:cubicBezTo>
                <a:cubicBezTo>
                  <a:pt x="8758" y="3188"/>
                  <a:pt x="8834" y="3286"/>
                  <a:pt x="8943" y="3297"/>
                </a:cubicBezTo>
                <a:cubicBezTo>
                  <a:pt x="9193" y="3330"/>
                  <a:pt x="9443" y="3373"/>
                  <a:pt x="9694" y="3428"/>
                </a:cubicBezTo>
                <a:lnTo>
                  <a:pt x="9737" y="3428"/>
                </a:lnTo>
                <a:cubicBezTo>
                  <a:pt x="9835" y="3428"/>
                  <a:pt x="9911" y="3373"/>
                  <a:pt x="9933" y="3275"/>
                </a:cubicBezTo>
                <a:cubicBezTo>
                  <a:pt x="9955" y="3166"/>
                  <a:pt x="9889" y="3069"/>
                  <a:pt x="9781" y="3047"/>
                </a:cubicBezTo>
                <a:cubicBezTo>
                  <a:pt x="9519" y="2981"/>
                  <a:pt x="9248" y="2938"/>
                  <a:pt x="8986" y="2905"/>
                </a:cubicBezTo>
                <a:cubicBezTo>
                  <a:pt x="8979" y="2905"/>
                  <a:pt x="8973" y="2904"/>
                  <a:pt x="8966" y="2904"/>
                </a:cubicBezTo>
                <a:close/>
                <a:moveTo>
                  <a:pt x="6609" y="2956"/>
                </a:moveTo>
                <a:cubicBezTo>
                  <a:pt x="6597" y="2956"/>
                  <a:pt x="6584" y="2957"/>
                  <a:pt x="6571" y="2960"/>
                </a:cubicBezTo>
                <a:cubicBezTo>
                  <a:pt x="6310" y="3003"/>
                  <a:pt x="6038" y="3058"/>
                  <a:pt x="5777" y="3123"/>
                </a:cubicBezTo>
                <a:cubicBezTo>
                  <a:pt x="5679" y="3156"/>
                  <a:pt x="5614" y="3264"/>
                  <a:pt x="5647" y="3362"/>
                </a:cubicBezTo>
                <a:cubicBezTo>
                  <a:pt x="5668" y="3449"/>
                  <a:pt x="5745" y="3515"/>
                  <a:pt x="5832" y="3515"/>
                </a:cubicBezTo>
                <a:cubicBezTo>
                  <a:pt x="5853" y="3515"/>
                  <a:pt x="5864" y="3515"/>
                  <a:pt x="5886" y="3504"/>
                </a:cubicBezTo>
                <a:cubicBezTo>
                  <a:pt x="6136" y="3438"/>
                  <a:pt x="6386" y="3384"/>
                  <a:pt x="6637" y="3340"/>
                </a:cubicBezTo>
                <a:cubicBezTo>
                  <a:pt x="6745" y="3330"/>
                  <a:pt x="6822" y="3221"/>
                  <a:pt x="6800" y="3112"/>
                </a:cubicBezTo>
                <a:cubicBezTo>
                  <a:pt x="6781" y="3026"/>
                  <a:pt x="6702" y="2956"/>
                  <a:pt x="6609" y="2956"/>
                </a:cubicBezTo>
                <a:close/>
                <a:moveTo>
                  <a:pt x="16693" y="2810"/>
                </a:moveTo>
                <a:cubicBezTo>
                  <a:pt x="16646" y="2810"/>
                  <a:pt x="16598" y="2826"/>
                  <a:pt x="16558" y="2862"/>
                </a:cubicBezTo>
                <a:cubicBezTo>
                  <a:pt x="16362" y="3036"/>
                  <a:pt x="16177" y="3232"/>
                  <a:pt x="15992" y="3428"/>
                </a:cubicBezTo>
                <a:cubicBezTo>
                  <a:pt x="15916" y="3504"/>
                  <a:pt x="15916" y="3634"/>
                  <a:pt x="16003" y="3710"/>
                </a:cubicBezTo>
                <a:cubicBezTo>
                  <a:pt x="16036" y="3743"/>
                  <a:pt x="16090" y="3754"/>
                  <a:pt x="16134" y="3754"/>
                </a:cubicBezTo>
                <a:cubicBezTo>
                  <a:pt x="16188" y="3754"/>
                  <a:pt x="16242" y="3732"/>
                  <a:pt x="16275" y="3699"/>
                </a:cubicBezTo>
                <a:cubicBezTo>
                  <a:pt x="16449" y="3504"/>
                  <a:pt x="16634" y="3330"/>
                  <a:pt x="16830" y="3156"/>
                </a:cubicBezTo>
                <a:cubicBezTo>
                  <a:pt x="16906" y="3079"/>
                  <a:pt x="16917" y="2949"/>
                  <a:pt x="16841" y="2873"/>
                </a:cubicBezTo>
                <a:cubicBezTo>
                  <a:pt x="16800" y="2832"/>
                  <a:pt x="16747" y="2810"/>
                  <a:pt x="16693" y="2810"/>
                </a:cubicBezTo>
                <a:close/>
                <a:moveTo>
                  <a:pt x="10506" y="3234"/>
                </a:moveTo>
                <a:cubicBezTo>
                  <a:pt x="10419" y="3234"/>
                  <a:pt x="10340" y="3293"/>
                  <a:pt x="10314" y="3373"/>
                </a:cubicBezTo>
                <a:cubicBezTo>
                  <a:pt x="10281" y="3482"/>
                  <a:pt x="10335" y="3591"/>
                  <a:pt x="10444" y="3623"/>
                </a:cubicBezTo>
                <a:cubicBezTo>
                  <a:pt x="10683" y="3699"/>
                  <a:pt x="10934" y="3787"/>
                  <a:pt x="11173" y="3884"/>
                </a:cubicBezTo>
                <a:cubicBezTo>
                  <a:pt x="11195" y="3895"/>
                  <a:pt x="11217" y="3895"/>
                  <a:pt x="11249" y="3895"/>
                </a:cubicBezTo>
                <a:cubicBezTo>
                  <a:pt x="11325" y="3895"/>
                  <a:pt x="11391" y="3852"/>
                  <a:pt x="11423" y="3776"/>
                </a:cubicBezTo>
                <a:cubicBezTo>
                  <a:pt x="11467" y="3678"/>
                  <a:pt x="11423" y="3558"/>
                  <a:pt x="11314" y="3525"/>
                </a:cubicBezTo>
                <a:cubicBezTo>
                  <a:pt x="11075" y="3417"/>
                  <a:pt x="10814" y="3330"/>
                  <a:pt x="10564" y="3243"/>
                </a:cubicBezTo>
                <a:cubicBezTo>
                  <a:pt x="10545" y="3237"/>
                  <a:pt x="10525" y="3234"/>
                  <a:pt x="10506" y="3234"/>
                </a:cubicBezTo>
                <a:close/>
                <a:moveTo>
                  <a:pt x="33949" y="3156"/>
                </a:moveTo>
                <a:cubicBezTo>
                  <a:pt x="33921" y="3156"/>
                  <a:pt x="33893" y="3162"/>
                  <a:pt x="33866" y="3177"/>
                </a:cubicBezTo>
                <a:cubicBezTo>
                  <a:pt x="33616" y="3286"/>
                  <a:pt x="33376" y="3406"/>
                  <a:pt x="33148" y="3536"/>
                </a:cubicBezTo>
                <a:cubicBezTo>
                  <a:pt x="33050" y="3591"/>
                  <a:pt x="33017" y="3710"/>
                  <a:pt x="33072" y="3808"/>
                </a:cubicBezTo>
                <a:cubicBezTo>
                  <a:pt x="33104" y="3874"/>
                  <a:pt x="33170" y="3906"/>
                  <a:pt x="33246" y="3906"/>
                </a:cubicBezTo>
                <a:cubicBezTo>
                  <a:pt x="33278" y="3906"/>
                  <a:pt x="33311" y="3895"/>
                  <a:pt x="33344" y="3884"/>
                </a:cubicBezTo>
                <a:cubicBezTo>
                  <a:pt x="33561" y="3754"/>
                  <a:pt x="33790" y="3634"/>
                  <a:pt x="34029" y="3536"/>
                </a:cubicBezTo>
                <a:cubicBezTo>
                  <a:pt x="34127" y="3493"/>
                  <a:pt x="34171" y="3373"/>
                  <a:pt x="34127" y="3275"/>
                </a:cubicBezTo>
                <a:cubicBezTo>
                  <a:pt x="34095" y="3204"/>
                  <a:pt x="34023" y="3156"/>
                  <a:pt x="33949" y="3156"/>
                </a:cubicBezTo>
                <a:close/>
                <a:moveTo>
                  <a:pt x="30041" y="2989"/>
                </a:moveTo>
                <a:cubicBezTo>
                  <a:pt x="29997" y="2989"/>
                  <a:pt x="29953" y="3004"/>
                  <a:pt x="29917" y="3036"/>
                </a:cubicBezTo>
                <a:cubicBezTo>
                  <a:pt x="29841" y="3101"/>
                  <a:pt x="29819" y="3221"/>
                  <a:pt x="29884" y="3308"/>
                </a:cubicBezTo>
                <a:cubicBezTo>
                  <a:pt x="30048" y="3504"/>
                  <a:pt x="30200" y="3721"/>
                  <a:pt x="30330" y="3939"/>
                </a:cubicBezTo>
                <a:cubicBezTo>
                  <a:pt x="30374" y="3993"/>
                  <a:pt x="30439" y="4026"/>
                  <a:pt x="30504" y="4026"/>
                </a:cubicBezTo>
                <a:cubicBezTo>
                  <a:pt x="30537" y="4026"/>
                  <a:pt x="30570" y="4015"/>
                  <a:pt x="30613" y="3993"/>
                </a:cubicBezTo>
                <a:cubicBezTo>
                  <a:pt x="30700" y="3939"/>
                  <a:pt x="30722" y="3808"/>
                  <a:pt x="30668" y="3721"/>
                </a:cubicBezTo>
                <a:cubicBezTo>
                  <a:pt x="30515" y="3493"/>
                  <a:pt x="30363" y="3275"/>
                  <a:pt x="30200" y="3069"/>
                </a:cubicBezTo>
                <a:cubicBezTo>
                  <a:pt x="30162" y="3018"/>
                  <a:pt x="30102" y="2989"/>
                  <a:pt x="30041" y="2989"/>
                </a:cubicBezTo>
                <a:close/>
                <a:moveTo>
                  <a:pt x="5088" y="3358"/>
                </a:moveTo>
                <a:cubicBezTo>
                  <a:pt x="5064" y="3358"/>
                  <a:pt x="5039" y="3363"/>
                  <a:pt x="5016" y="3373"/>
                </a:cubicBezTo>
                <a:cubicBezTo>
                  <a:pt x="4755" y="3471"/>
                  <a:pt x="4504" y="3569"/>
                  <a:pt x="4276" y="3667"/>
                </a:cubicBezTo>
                <a:cubicBezTo>
                  <a:pt x="4167" y="3710"/>
                  <a:pt x="4124" y="3830"/>
                  <a:pt x="4167" y="3928"/>
                </a:cubicBezTo>
                <a:cubicBezTo>
                  <a:pt x="4200" y="4004"/>
                  <a:pt x="4276" y="4048"/>
                  <a:pt x="4352" y="4048"/>
                </a:cubicBezTo>
                <a:cubicBezTo>
                  <a:pt x="4374" y="4048"/>
                  <a:pt x="4406" y="4037"/>
                  <a:pt x="4428" y="4026"/>
                </a:cubicBezTo>
                <a:cubicBezTo>
                  <a:pt x="4657" y="3928"/>
                  <a:pt x="4896" y="3830"/>
                  <a:pt x="5146" y="3743"/>
                </a:cubicBezTo>
                <a:cubicBezTo>
                  <a:pt x="5255" y="3699"/>
                  <a:pt x="5309" y="3591"/>
                  <a:pt x="5266" y="3482"/>
                </a:cubicBezTo>
                <a:cubicBezTo>
                  <a:pt x="5241" y="3407"/>
                  <a:pt x="5166" y="3358"/>
                  <a:pt x="5088" y="3358"/>
                </a:cubicBezTo>
                <a:close/>
                <a:moveTo>
                  <a:pt x="40700" y="3385"/>
                </a:moveTo>
                <a:cubicBezTo>
                  <a:pt x="40644" y="3385"/>
                  <a:pt x="40588" y="3407"/>
                  <a:pt x="40545" y="3449"/>
                </a:cubicBezTo>
                <a:cubicBezTo>
                  <a:pt x="40480" y="3536"/>
                  <a:pt x="40480" y="3656"/>
                  <a:pt x="40567" y="3732"/>
                </a:cubicBezTo>
                <a:cubicBezTo>
                  <a:pt x="40752" y="3895"/>
                  <a:pt x="40926" y="4080"/>
                  <a:pt x="41078" y="4276"/>
                </a:cubicBezTo>
                <a:cubicBezTo>
                  <a:pt x="41111" y="4330"/>
                  <a:pt x="41176" y="4352"/>
                  <a:pt x="41231" y="4352"/>
                </a:cubicBezTo>
                <a:cubicBezTo>
                  <a:pt x="41274" y="4352"/>
                  <a:pt x="41318" y="4341"/>
                  <a:pt x="41350" y="4320"/>
                </a:cubicBezTo>
                <a:cubicBezTo>
                  <a:pt x="41437" y="4254"/>
                  <a:pt x="41459" y="4124"/>
                  <a:pt x="41394" y="4037"/>
                </a:cubicBezTo>
                <a:cubicBezTo>
                  <a:pt x="41220" y="3819"/>
                  <a:pt x="41035" y="3612"/>
                  <a:pt x="40828" y="3428"/>
                </a:cubicBezTo>
                <a:cubicBezTo>
                  <a:pt x="40790" y="3399"/>
                  <a:pt x="40745" y="3385"/>
                  <a:pt x="40700" y="3385"/>
                </a:cubicBezTo>
                <a:close/>
                <a:moveTo>
                  <a:pt x="11963" y="3839"/>
                </a:moveTo>
                <a:cubicBezTo>
                  <a:pt x="11891" y="3839"/>
                  <a:pt x="11820" y="3881"/>
                  <a:pt x="11782" y="3950"/>
                </a:cubicBezTo>
                <a:cubicBezTo>
                  <a:pt x="11739" y="4037"/>
                  <a:pt x="11771" y="4156"/>
                  <a:pt x="11869" y="4211"/>
                </a:cubicBezTo>
                <a:cubicBezTo>
                  <a:pt x="12098" y="4330"/>
                  <a:pt x="12326" y="4461"/>
                  <a:pt x="12533" y="4602"/>
                </a:cubicBezTo>
                <a:cubicBezTo>
                  <a:pt x="12566" y="4613"/>
                  <a:pt x="12609" y="4624"/>
                  <a:pt x="12642" y="4624"/>
                </a:cubicBezTo>
                <a:cubicBezTo>
                  <a:pt x="12707" y="4624"/>
                  <a:pt x="12772" y="4592"/>
                  <a:pt x="12805" y="4537"/>
                </a:cubicBezTo>
                <a:cubicBezTo>
                  <a:pt x="12870" y="4450"/>
                  <a:pt x="12837" y="4320"/>
                  <a:pt x="12750" y="4265"/>
                </a:cubicBezTo>
                <a:cubicBezTo>
                  <a:pt x="12522" y="4124"/>
                  <a:pt x="12294" y="3982"/>
                  <a:pt x="12054" y="3863"/>
                </a:cubicBezTo>
                <a:cubicBezTo>
                  <a:pt x="12025" y="3846"/>
                  <a:pt x="11994" y="3839"/>
                  <a:pt x="11963" y="3839"/>
                </a:cubicBezTo>
                <a:close/>
                <a:moveTo>
                  <a:pt x="3636" y="3996"/>
                </a:moveTo>
                <a:cubicBezTo>
                  <a:pt x="3606" y="3996"/>
                  <a:pt x="3576" y="4002"/>
                  <a:pt x="3547" y="4015"/>
                </a:cubicBezTo>
                <a:cubicBezTo>
                  <a:pt x="3308" y="4145"/>
                  <a:pt x="3068" y="4287"/>
                  <a:pt x="2851" y="4417"/>
                </a:cubicBezTo>
                <a:cubicBezTo>
                  <a:pt x="2764" y="4483"/>
                  <a:pt x="2731" y="4602"/>
                  <a:pt x="2796" y="4700"/>
                </a:cubicBezTo>
                <a:cubicBezTo>
                  <a:pt x="2829" y="4755"/>
                  <a:pt x="2894" y="4787"/>
                  <a:pt x="2960" y="4787"/>
                </a:cubicBezTo>
                <a:cubicBezTo>
                  <a:pt x="2992" y="4787"/>
                  <a:pt x="3036" y="4776"/>
                  <a:pt x="3068" y="4755"/>
                </a:cubicBezTo>
                <a:cubicBezTo>
                  <a:pt x="3275" y="4624"/>
                  <a:pt x="3504" y="4494"/>
                  <a:pt x="3732" y="4363"/>
                </a:cubicBezTo>
                <a:cubicBezTo>
                  <a:pt x="3830" y="4320"/>
                  <a:pt x="3863" y="4200"/>
                  <a:pt x="3819" y="4102"/>
                </a:cubicBezTo>
                <a:cubicBezTo>
                  <a:pt x="3781" y="4033"/>
                  <a:pt x="3709" y="3996"/>
                  <a:pt x="3636" y="3996"/>
                </a:cubicBezTo>
                <a:close/>
                <a:moveTo>
                  <a:pt x="32579" y="3944"/>
                </a:moveTo>
                <a:cubicBezTo>
                  <a:pt x="32538" y="3944"/>
                  <a:pt x="32497" y="3957"/>
                  <a:pt x="32463" y="3982"/>
                </a:cubicBezTo>
                <a:cubicBezTo>
                  <a:pt x="32245" y="4145"/>
                  <a:pt x="32038" y="4320"/>
                  <a:pt x="31843" y="4494"/>
                </a:cubicBezTo>
                <a:cubicBezTo>
                  <a:pt x="31755" y="4570"/>
                  <a:pt x="31755" y="4700"/>
                  <a:pt x="31832" y="4776"/>
                </a:cubicBezTo>
                <a:cubicBezTo>
                  <a:pt x="31864" y="4820"/>
                  <a:pt x="31919" y="4842"/>
                  <a:pt x="31973" y="4842"/>
                </a:cubicBezTo>
                <a:cubicBezTo>
                  <a:pt x="32027" y="4842"/>
                  <a:pt x="32071" y="4820"/>
                  <a:pt x="32114" y="4787"/>
                </a:cubicBezTo>
                <a:cubicBezTo>
                  <a:pt x="32289" y="4613"/>
                  <a:pt x="32495" y="4450"/>
                  <a:pt x="32702" y="4298"/>
                </a:cubicBezTo>
                <a:cubicBezTo>
                  <a:pt x="32789" y="4233"/>
                  <a:pt x="32811" y="4113"/>
                  <a:pt x="32745" y="4026"/>
                </a:cubicBezTo>
                <a:cubicBezTo>
                  <a:pt x="32706" y="3973"/>
                  <a:pt x="32642" y="3944"/>
                  <a:pt x="32579" y="3944"/>
                </a:cubicBezTo>
                <a:close/>
                <a:moveTo>
                  <a:pt x="15619" y="3962"/>
                </a:moveTo>
                <a:cubicBezTo>
                  <a:pt x="15562" y="3962"/>
                  <a:pt x="15507" y="3987"/>
                  <a:pt x="15470" y="4037"/>
                </a:cubicBezTo>
                <a:cubicBezTo>
                  <a:pt x="15296" y="4254"/>
                  <a:pt x="15144" y="4472"/>
                  <a:pt x="15002" y="4689"/>
                </a:cubicBezTo>
                <a:cubicBezTo>
                  <a:pt x="14937" y="4787"/>
                  <a:pt x="14959" y="4907"/>
                  <a:pt x="15057" y="4961"/>
                </a:cubicBezTo>
                <a:cubicBezTo>
                  <a:pt x="15089" y="4983"/>
                  <a:pt x="15122" y="4994"/>
                  <a:pt x="15166" y="4994"/>
                </a:cubicBezTo>
                <a:cubicBezTo>
                  <a:pt x="15231" y="4994"/>
                  <a:pt x="15285" y="4972"/>
                  <a:pt x="15329" y="4907"/>
                </a:cubicBezTo>
                <a:cubicBezTo>
                  <a:pt x="15470" y="4700"/>
                  <a:pt x="15622" y="4483"/>
                  <a:pt x="15775" y="4287"/>
                </a:cubicBezTo>
                <a:cubicBezTo>
                  <a:pt x="15840" y="4200"/>
                  <a:pt x="15829" y="4069"/>
                  <a:pt x="15742" y="4004"/>
                </a:cubicBezTo>
                <a:cubicBezTo>
                  <a:pt x="15705" y="3976"/>
                  <a:pt x="15661" y="3962"/>
                  <a:pt x="15619" y="3962"/>
                </a:cubicBezTo>
                <a:close/>
                <a:moveTo>
                  <a:pt x="13285" y="4691"/>
                </a:moveTo>
                <a:cubicBezTo>
                  <a:pt x="13227" y="4691"/>
                  <a:pt x="13168" y="4716"/>
                  <a:pt x="13131" y="4766"/>
                </a:cubicBezTo>
                <a:cubicBezTo>
                  <a:pt x="13066" y="4853"/>
                  <a:pt x="13077" y="4972"/>
                  <a:pt x="13164" y="5038"/>
                </a:cubicBezTo>
                <a:cubicBezTo>
                  <a:pt x="13371" y="5201"/>
                  <a:pt x="13566" y="5375"/>
                  <a:pt x="13740" y="5549"/>
                </a:cubicBezTo>
                <a:cubicBezTo>
                  <a:pt x="13784" y="5581"/>
                  <a:pt x="13827" y="5603"/>
                  <a:pt x="13882" y="5603"/>
                </a:cubicBezTo>
                <a:cubicBezTo>
                  <a:pt x="13936" y="5603"/>
                  <a:pt x="13980" y="5581"/>
                  <a:pt x="14023" y="5538"/>
                </a:cubicBezTo>
                <a:cubicBezTo>
                  <a:pt x="14099" y="5462"/>
                  <a:pt x="14099" y="5342"/>
                  <a:pt x="14023" y="5266"/>
                </a:cubicBezTo>
                <a:cubicBezTo>
                  <a:pt x="13827" y="5081"/>
                  <a:pt x="13621" y="4896"/>
                  <a:pt x="13403" y="4733"/>
                </a:cubicBezTo>
                <a:cubicBezTo>
                  <a:pt x="13371" y="4705"/>
                  <a:pt x="13328" y="4691"/>
                  <a:pt x="13285" y="4691"/>
                </a:cubicBezTo>
                <a:close/>
                <a:moveTo>
                  <a:pt x="41637" y="4629"/>
                </a:moveTo>
                <a:cubicBezTo>
                  <a:pt x="41610" y="4629"/>
                  <a:pt x="41583" y="4634"/>
                  <a:pt x="41557" y="4646"/>
                </a:cubicBezTo>
                <a:cubicBezTo>
                  <a:pt x="41459" y="4700"/>
                  <a:pt x="41416" y="4820"/>
                  <a:pt x="41470" y="4918"/>
                </a:cubicBezTo>
                <a:cubicBezTo>
                  <a:pt x="41579" y="5135"/>
                  <a:pt x="41677" y="5375"/>
                  <a:pt x="41753" y="5614"/>
                </a:cubicBezTo>
                <a:cubicBezTo>
                  <a:pt x="41775" y="5701"/>
                  <a:pt x="41862" y="5756"/>
                  <a:pt x="41938" y="5756"/>
                </a:cubicBezTo>
                <a:cubicBezTo>
                  <a:pt x="41960" y="5756"/>
                  <a:pt x="41981" y="5756"/>
                  <a:pt x="42003" y="5745"/>
                </a:cubicBezTo>
                <a:cubicBezTo>
                  <a:pt x="42101" y="5712"/>
                  <a:pt x="42166" y="5603"/>
                  <a:pt x="42123" y="5494"/>
                </a:cubicBezTo>
                <a:cubicBezTo>
                  <a:pt x="42047" y="5233"/>
                  <a:pt x="41938" y="4972"/>
                  <a:pt x="41818" y="4744"/>
                </a:cubicBezTo>
                <a:cubicBezTo>
                  <a:pt x="41786" y="4672"/>
                  <a:pt x="41713" y="4629"/>
                  <a:pt x="41637" y="4629"/>
                </a:cubicBezTo>
                <a:close/>
                <a:moveTo>
                  <a:pt x="2313" y="4850"/>
                </a:moveTo>
                <a:cubicBezTo>
                  <a:pt x="2271" y="4850"/>
                  <a:pt x="2230" y="4864"/>
                  <a:pt x="2198" y="4896"/>
                </a:cubicBezTo>
                <a:cubicBezTo>
                  <a:pt x="1981" y="5059"/>
                  <a:pt x="1774" y="5244"/>
                  <a:pt x="1589" y="5429"/>
                </a:cubicBezTo>
                <a:cubicBezTo>
                  <a:pt x="1513" y="5505"/>
                  <a:pt x="1513" y="5636"/>
                  <a:pt x="1589" y="5712"/>
                </a:cubicBezTo>
                <a:cubicBezTo>
                  <a:pt x="1632" y="5745"/>
                  <a:pt x="1676" y="5766"/>
                  <a:pt x="1730" y="5766"/>
                </a:cubicBezTo>
                <a:cubicBezTo>
                  <a:pt x="1785" y="5766"/>
                  <a:pt x="1828" y="5745"/>
                  <a:pt x="1872" y="5712"/>
                </a:cubicBezTo>
                <a:cubicBezTo>
                  <a:pt x="2046" y="5538"/>
                  <a:pt x="2231" y="5364"/>
                  <a:pt x="2437" y="5201"/>
                </a:cubicBezTo>
                <a:cubicBezTo>
                  <a:pt x="2524" y="5135"/>
                  <a:pt x="2535" y="5005"/>
                  <a:pt x="2470" y="4929"/>
                </a:cubicBezTo>
                <a:cubicBezTo>
                  <a:pt x="2432" y="4878"/>
                  <a:pt x="2372" y="4850"/>
                  <a:pt x="2313" y="4850"/>
                </a:cubicBezTo>
                <a:close/>
                <a:moveTo>
                  <a:pt x="30898" y="4312"/>
                </a:moveTo>
                <a:cubicBezTo>
                  <a:pt x="30868" y="4312"/>
                  <a:pt x="30838" y="4318"/>
                  <a:pt x="30809" y="4330"/>
                </a:cubicBezTo>
                <a:cubicBezTo>
                  <a:pt x="30711" y="4385"/>
                  <a:pt x="30678" y="4504"/>
                  <a:pt x="30722" y="4602"/>
                </a:cubicBezTo>
                <a:cubicBezTo>
                  <a:pt x="30853" y="4831"/>
                  <a:pt x="30961" y="5059"/>
                  <a:pt x="31059" y="5299"/>
                </a:cubicBezTo>
                <a:cubicBezTo>
                  <a:pt x="31070" y="5310"/>
                  <a:pt x="31070" y="5331"/>
                  <a:pt x="31081" y="5342"/>
                </a:cubicBezTo>
                <a:cubicBezTo>
                  <a:pt x="30983" y="5473"/>
                  <a:pt x="30885" y="5614"/>
                  <a:pt x="30798" y="5745"/>
                </a:cubicBezTo>
                <a:cubicBezTo>
                  <a:pt x="30744" y="5843"/>
                  <a:pt x="30776" y="5962"/>
                  <a:pt x="30863" y="6017"/>
                </a:cubicBezTo>
                <a:cubicBezTo>
                  <a:pt x="30896" y="6038"/>
                  <a:pt x="30940" y="6049"/>
                  <a:pt x="30972" y="6049"/>
                </a:cubicBezTo>
                <a:cubicBezTo>
                  <a:pt x="31037" y="6049"/>
                  <a:pt x="31103" y="6017"/>
                  <a:pt x="31135" y="5962"/>
                </a:cubicBezTo>
                <a:cubicBezTo>
                  <a:pt x="31266" y="5745"/>
                  <a:pt x="31418" y="5538"/>
                  <a:pt x="31581" y="5342"/>
                </a:cubicBezTo>
                <a:cubicBezTo>
                  <a:pt x="31658" y="5255"/>
                  <a:pt x="31647" y="5135"/>
                  <a:pt x="31560" y="5059"/>
                </a:cubicBezTo>
                <a:cubicBezTo>
                  <a:pt x="31523" y="5030"/>
                  <a:pt x="31477" y="5016"/>
                  <a:pt x="31435" y="5016"/>
                </a:cubicBezTo>
                <a:cubicBezTo>
                  <a:pt x="31413" y="5016"/>
                  <a:pt x="31393" y="5019"/>
                  <a:pt x="31375" y="5027"/>
                </a:cubicBezTo>
                <a:cubicBezTo>
                  <a:pt x="31277" y="4820"/>
                  <a:pt x="31179" y="4613"/>
                  <a:pt x="31070" y="4417"/>
                </a:cubicBezTo>
                <a:cubicBezTo>
                  <a:pt x="31039" y="4348"/>
                  <a:pt x="30970" y="4312"/>
                  <a:pt x="30898" y="4312"/>
                </a:cubicBezTo>
                <a:close/>
                <a:moveTo>
                  <a:pt x="14751" y="5283"/>
                </a:moveTo>
                <a:cubicBezTo>
                  <a:pt x="14682" y="5283"/>
                  <a:pt x="14618" y="5320"/>
                  <a:pt x="14589" y="5386"/>
                </a:cubicBezTo>
                <a:cubicBezTo>
                  <a:pt x="14513" y="5516"/>
                  <a:pt x="14437" y="5658"/>
                  <a:pt x="14371" y="5788"/>
                </a:cubicBezTo>
                <a:cubicBezTo>
                  <a:pt x="14339" y="5799"/>
                  <a:pt x="14317" y="5810"/>
                  <a:pt x="14284" y="5832"/>
                </a:cubicBezTo>
                <a:cubicBezTo>
                  <a:pt x="14219" y="5897"/>
                  <a:pt x="14197" y="6006"/>
                  <a:pt x="14241" y="6082"/>
                </a:cubicBezTo>
                <a:cubicBezTo>
                  <a:pt x="14241" y="6093"/>
                  <a:pt x="14230" y="6104"/>
                  <a:pt x="14230" y="6104"/>
                </a:cubicBezTo>
                <a:cubicBezTo>
                  <a:pt x="14186" y="6212"/>
                  <a:pt x="14230" y="6321"/>
                  <a:pt x="14328" y="6365"/>
                </a:cubicBezTo>
                <a:cubicBezTo>
                  <a:pt x="14353" y="6377"/>
                  <a:pt x="14383" y="6383"/>
                  <a:pt x="14409" y="6383"/>
                </a:cubicBezTo>
                <a:cubicBezTo>
                  <a:pt x="14428" y="6383"/>
                  <a:pt x="14445" y="6380"/>
                  <a:pt x="14458" y="6376"/>
                </a:cubicBezTo>
                <a:cubicBezTo>
                  <a:pt x="14545" y="6495"/>
                  <a:pt x="14622" y="6615"/>
                  <a:pt x="14698" y="6735"/>
                </a:cubicBezTo>
                <a:cubicBezTo>
                  <a:pt x="14730" y="6800"/>
                  <a:pt x="14796" y="6833"/>
                  <a:pt x="14872" y="6833"/>
                </a:cubicBezTo>
                <a:cubicBezTo>
                  <a:pt x="14904" y="6833"/>
                  <a:pt x="14937" y="6822"/>
                  <a:pt x="14970" y="6800"/>
                </a:cubicBezTo>
                <a:cubicBezTo>
                  <a:pt x="15057" y="6745"/>
                  <a:pt x="15089" y="6626"/>
                  <a:pt x="15035" y="6528"/>
                </a:cubicBezTo>
                <a:cubicBezTo>
                  <a:pt x="14937" y="6365"/>
                  <a:pt x="14817" y="6191"/>
                  <a:pt x="14698" y="6027"/>
                </a:cubicBezTo>
                <a:cubicBezTo>
                  <a:pt x="14774" y="5875"/>
                  <a:pt x="14850" y="5723"/>
                  <a:pt x="14926" y="5571"/>
                </a:cubicBezTo>
                <a:cubicBezTo>
                  <a:pt x="14981" y="5473"/>
                  <a:pt x="14948" y="5353"/>
                  <a:pt x="14850" y="5310"/>
                </a:cubicBezTo>
                <a:cubicBezTo>
                  <a:pt x="14818" y="5292"/>
                  <a:pt x="14784" y="5283"/>
                  <a:pt x="14751" y="5283"/>
                </a:cubicBezTo>
                <a:close/>
                <a:moveTo>
                  <a:pt x="31526" y="5764"/>
                </a:moveTo>
                <a:cubicBezTo>
                  <a:pt x="31505" y="5764"/>
                  <a:pt x="31483" y="5768"/>
                  <a:pt x="31462" y="5777"/>
                </a:cubicBezTo>
                <a:cubicBezTo>
                  <a:pt x="31353" y="5810"/>
                  <a:pt x="31299" y="5919"/>
                  <a:pt x="31331" y="6017"/>
                </a:cubicBezTo>
                <a:cubicBezTo>
                  <a:pt x="31407" y="6267"/>
                  <a:pt x="31484" y="6517"/>
                  <a:pt x="31538" y="6767"/>
                </a:cubicBezTo>
                <a:cubicBezTo>
                  <a:pt x="31549" y="6854"/>
                  <a:pt x="31636" y="6920"/>
                  <a:pt x="31723" y="6920"/>
                </a:cubicBezTo>
                <a:cubicBezTo>
                  <a:pt x="31745" y="6920"/>
                  <a:pt x="31755" y="6920"/>
                  <a:pt x="31766" y="6909"/>
                </a:cubicBezTo>
                <a:cubicBezTo>
                  <a:pt x="31875" y="6887"/>
                  <a:pt x="31940" y="6789"/>
                  <a:pt x="31919" y="6680"/>
                </a:cubicBezTo>
                <a:cubicBezTo>
                  <a:pt x="31864" y="6419"/>
                  <a:pt x="31788" y="6158"/>
                  <a:pt x="31701" y="5897"/>
                </a:cubicBezTo>
                <a:cubicBezTo>
                  <a:pt x="31676" y="5820"/>
                  <a:pt x="31603" y="5764"/>
                  <a:pt x="31526" y="5764"/>
                </a:cubicBezTo>
                <a:close/>
                <a:moveTo>
                  <a:pt x="1217" y="5968"/>
                </a:moveTo>
                <a:cubicBezTo>
                  <a:pt x="1155" y="5968"/>
                  <a:pt x="1095" y="5997"/>
                  <a:pt x="1056" y="6049"/>
                </a:cubicBezTo>
                <a:cubicBezTo>
                  <a:pt x="893" y="6267"/>
                  <a:pt x="740" y="6506"/>
                  <a:pt x="621" y="6735"/>
                </a:cubicBezTo>
                <a:cubicBezTo>
                  <a:pt x="566" y="6833"/>
                  <a:pt x="599" y="6952"/>
                  <a:pt x="697" y="7007"/>
                </a:cubicBezTo>
                <a:cubicBezTo>
                  <a:pt x="730" y="7017"/>
                  <a:pt x="762" y="7028"/>
                  <a:pt x="795" y="7028"/>
                </a:cubicBezTo>
                <a:cubicBezTo>
                  <a:pt x="860" y="7028"/>
                  <a:pt x="936" y="6996"/>
                  <a:pt x="969" y="6920"/>
                </a:cubicBezTo>
                <a:cubicBezTo>
                  <a:pt x="1089" y="6702"/>
                  <a:pt x="1219" y="6495"/>
                  <a:pt x="1371" y="6289"/>
                </a:cubicBezTo>
                <a:cubicBezTo>
                  <a:pt x="1437" y="6202"/>
                  <a:pt x="1426" y="6071"/>
                  <a:pt x="1339" y="6006"/>
                </a:cubicBezTo>
                <a:cubicBezTo>
                  <a:pt x="1300" y="5980"/>
                  <a:pt x="1258" y="5968"/>
                  <a:pt x="1217" y="5968"/>
                </a:cubicBezTo>
                <a:close/>
                <a:moveTo>
                  <a:pt x="42128" y="6133"/>
                </a:moveTo>
                <a:cubicBezTo>
                  <a:pt x="42115" y="6133"/>
                  <a:pt x="42103" y="6134"/>
                  <a:pt x="42090" y="6136"/>
                </a:cubicBezTo>
                <a:cubicBezTo>
                  <a:pt x="41981" y="6147"/>
                  <a:pt x="41916" y="6256"/>
                  <a:pt x="41927" y="6365"/>
                </a:cubicBezTo>
                <a:cubicBezTo>
                  <a:pt x="42003" y="6767"/>
                  <a:pt x="42003" y="7050"/>
                  <a:pt x="42003" y="7104"/>
                </a:cubicBezTo>
                <a:lnTo>
                  <a:pt x="42003" y="7115"/>
                </a:lnTo>
                <a:cubicBezTo>
                  <a:pt x="42003" y="7224"/>
                  <a:pt x="42090" y="7311"/>
                  <a:pt x="42199" y="7311"/>
                </a:cubicBezTo>
                <a:cubicBezTo>
                  <a:pt x="42308" y="7311"/>
                  <a:pt x="42395" y="7213"/>
                  <a:pt x="42395" y="7104"/>
                </a:cubicBezTo>
                <a:cubicBezTo>
                  <a:pt x="42395" y="7050"/>
                  <a:pt x="42395" y="6735"/>
                  <a:pt x="42319" y="6289"/>
                </a:cubicBezTo>
                <a:cubicBezTo>
                  <a:pt x="42299" y="6202"/>
                  <a:pt x="42221" y="6133"/>
                  <a:pt x="42128" y="6133"/>
                </a:cubicBezTo>
                <a:close/>
                <a:moveTo>
                  <a:pt x="30606" y="6350"/>
                </a:moveTo>
                <a:cubicBezTo>
                  <a:pt x="30528" y="6350"/>
                  <a:pt x="30451" y="6399"/>
                  <a:pt x="30417" y="6474"/>
                </a:cubicBezTo>
                <a:cubicBezTo>
                  <a:pt x="30309" y="6735"/>
                  <a:pt x="30222" y="6996"/>
                  <a:pt x="30156" y="7246"/>
                </a:cubicBezTo>
                <a:cubicBezTo>
                  <a:pt x="30124" y="7355"/>
                  <a:pt x="30189" y="7463"/>
                  <a:pt x="30298" y="7485"/>
                </a:cubicBezTo>
                <a:cubicBezTo>
                  <a:pt x="30319" y="7496"/>
                  <a:pt x="30330" y="7496"/>
                  <a:pt x="30341" y="7496"/>
                </a:cubicBezTo>
                <a:cubicBezTo>
                  <a:pt x="30439" y="7496"/>
                  <a:pt x="30515" y="7431"/>
                  <a:pt x="30537" y="7344"/>
                </a:cubicBezTo>
                <a:cubicBezTo>
                  <a:pt x="30591" y="7104"/>
                  <a:pt x="30678" y="6865"/>
                  <a:pt x="30787" y="6626"/>
                </a:cubicBezTo>
                <a:cubicBezTo>
                  <a:pt x="30831" y="6528"/>
                  <a:pt x="30776" y="6408"/>
                  <a:pt x="30678" y="6365"/>
                </a:cubicBezTo>
                <a:cubicBezTo>
                  <a:pt x="30655" y="6354"/>
                  <a:pt x="30631" y="6350"/>
                  <a:pt x="30606" y="6350"/>
                </a:cubicBezTo>
                <a:close/>
                <a:moveTo>
                  <a:pt x="14129" y="6725"/>
                </a:moveTo>
                <a:cubicBezTo>
                  <a:pt x="14049" y="6725"/>
                  <a:pt x="13973" y="6778"/>
                  <a:pt x="13947" y="6865"/>
                </a:cubicBezTo>
                <a:cubicBezTo>
                  <a:pt x="13860" y="7126"/>
                  <a:pt x="13784" y="7387"/>
                  <a:pt x="13730" y="7638"/>
                </a:cubicBezTo>
                <a:cubicBezTo>
                  <a:pt x="13697" y="7746"/>
                  <a:pt x="13773" y="7855"/>
                  <a:pt x="13871" y="7877"/>
                </a:cubicBezTo>
                <a:lnTo>
                  <a:pt x="13914" y="7877"/>
                </a:lnTo>
                <a:cubicBezTo>
                  <a:pt x="14012" y="7877"/>
                  <a:pt x="14089" y="7822"/>
                  <a:pt x="14110" y="7725"/>
                </a:cubicBezTo>
                <a:cubicBezTo>
                  <a:pt x="14165" y="7485"/>
                  <a:pt x="14230" y="7235"/>
                  <a:pt x="14317" y="6985"/>
                </a:cubicBezTo>
                <a:cubicBezTo>
                  <a:pt x="14350" y="6887"/>
                  <a:pt x="14295" y="6767"/>
                  <a:pt x="14186" y="6735"/>
                </a:cubicBezTo>
                <a:cubicBezTo>
                  <a:pt x="14167" y="6728"/>
                  <a:pt x="14148" y="6725"/>
                  <a:pt x="14129" y="6725"/>
                </a:cubicBezTo>
                <a:close/>
                <a:moveTo>
                  <a:pt x="15216" y="7144"/>
                </a:moveTo>
                <a:cubicBezTo>
                  <a:pt x="15192" y="7144"/>
                  <a:pt x="15167" y="7149"/>
                  <a:pt x="15144" y="7159"/>
                </a:cubicBezTo>
                <a:cubicBezTo>
                  <a:pt x="15035" y="7192"/>
                  <a:pt x="14991" y="7311"/>
                  <a:pt x="15024" y="7409"/>
                </a:cubicBezTo>
                <a:cubicBezTo>
                  <a:pt x="15111" y="7648"/>
                  <a:pt x="15176" y="7888"/>
                  <a:pt x="15198" y="8127"/>
                </a:cubicBezTo>
                <a:cubicBezTo>
                  <a:pt x="15209" y="8225"/>
                  <a:pt x="15296" y="8301"/>
                  <a:pt x="15394" y="8301"/>
                </a:cubicBezTo>
                <a:lnTo>
                  <a:pt x="15416" y="8301"/>
                </a:lnTo>
                <a:cubicBezTo>
                  <a:pt x="15524" y="8290"/>
                  <a:pt x="15612" y="8192"/>
                  <a:pt x="15590" y="8084"/>
                </a:cubicBezTo>
                <a:cubicBezTo>
                  <a:pt x="15568" y="7812"/>
                  <a:pt x="15492" y="7540"/>
                  <a:pt x="15394" y="7268"/>
                </a:cubicBezTo>
                <a:cubicBezTo>
                  <a:pt x="15369" y="7193"/>
                  <a:pt x="15294" y="7144"/>
                  <a:pt x="15216" y="7144"/>
                </a:cubicBezTo>
                <a:close/>
                <a:moveTo>
                  <a:pt x="31832" y="7300"/>
                </a:moveTo>
                <a:cubicBezTo>
                  <a:pt x="31723" y="7311"/>
                  <a:pt x="31647" y="7409"/>
                  <a:pt x="31658" y="7518"/>
                </a:cubicBezTo>
                <a:cubicBezTo>
                  <a:pt x="31668" y="7659"/>
                  <a:pt x="31668" y="7801"/>
                  <a:pt x="31668" y="7920"/>
                </a:cubicBezTo>
                <a:cubicBezTo>
                  <a:pt x="31668" y="8051"/>
                  <a:pt x="31668" y="8160"/>
                  <a:pt x="31658" y="8268"/>
                </a:cubicBezTo>
                <a:cubicBezTo>
                  <a:pt x="31647" y="8377"/>
                  <a:pt x="31723" y="8475"/>
                  <a:pt x="31832" y="8486"/>
                </a:cubicBezTo>
                <a:lnTo>
                  <a:pt x="31853" y="8486"/>
                </a:lnTo>
                <a:cubicBezTo>
                  <a:pt x="31951" y="8486"/>
                  <a:pt x="32038" y="8410"/>
                  <a:pt x="32049" y="8312"/>
                </a:cubicBezTo>
                <a:cubicBezTo>
                  <a:pt x="32060" y="8192"/>
                  <a:pt x="32071" y="8062"/>
                  <a:pt x="32071" y="7920"/>
                </a:cubicBezTo>
                <a:cubicBezTo>
                  <a:pt x="32071" y="7790"/>
                  <a:pt x="32060" y="7638"/>
                  <a:pt x="32049" y="7485"/>
                </a:cubicBezTo>
                <a:cubicBezTo>
                  <a:pt x="32038" y="7376"/>
                  <a:pt x="31940" y="7300"/>
                  <a:pt x="31832" y="7300"/>
                </a:cubicBezTo>
                <a:close/>
                <a:moveTo>
                  <a:pt x="481" y="7356"/>
                </a:moveTo>
                <a:cubicBezTo>
                  <a:pt x="396" y="7356"/>
                  <a:pt x="321" y="7407"/>
                  <a:pt x="294" y="7485"/>
                </a:cubicBezTo>
                <a:cubicBezTo>
                  <a:pt x="207" y="7746"/>
                  <a:pt x="131" y="8018"/>
                  <a:pt x="88" y="8279"/>
                </a:cubicBezTo>
                <a:cubicBezTo>
                  <a:pt x="66" y="8388"/>
                  <a:pt x="142" y="8497"/>
                  <a:pt x="251" y="8508"/>
                </a:cubicBezTo>
                <a:cubicBezTo>
                  <a:pt x="262" y="8519"/>
                  <a:pt x="273" y="8519"/>
                  <a:pt x="283" y="8519"/>
                </a:cubicBezTo>
                <a:cubicBezTo>
                  <a:pt x="381" y="8519"/>
                  <a:pt x="458" y="8443"/>
                  <a:pt x="479" y="8356"/>
                </a:cubicBezTo>
                <a:cubicBezTo>
                  <a:pt x="523" y="8105"/>
                  <a:pt x="588" y="7855"/>
                  <a:pt x="664" y="7616"/>
                </a:cubicBezTo>
                <a:cubicBezTo>
                  <a:pt x="697" y="7518"/>
                  <a:pt x="642" y="7398"/>
                  <a:pt x="545" y="7366"/>
                </a:cubicBezTo>
                <a:cubicBezTo>
                  <a:pt x="523" y="7359"/>
                  <a:pt x="502" y="7356"/>
                  <a:pt x="481" y="7356"/>
                </a:cubicBezTo>
                <a:close/>
                <a:moveTo>
                  <a:pt x="30243" y="7877"/>
                </a:moveTo>
                <a:cubicBezTo>
                  <a:pt x="30124" y="7877"/>
                  <a:pt x="30048" y="7964"/>
                  <a:pt x="30037" y="8073"/>
                </a:cubicBezTo>
                <a:lnTo>
                  <a:pt x="30037" y="8116"/>
                </a:lnTo>
                <a:cubicBezTo>
                  <a:pt x="30037" y="8432"/>
                  <a:pt x="30091" y="8704"/>
                  <a:pt x="30189" y="8921"/>
                </a:cubicBezTo>
                <a:cubicBezTo>
                  <a:pt x="30222" y="8997"/>
                  <a:pt x="30287" y="9041"/>
                  <a:pt x="30363" y="9041"/>
                </a:cubicBezTo>
                <a:cubicBezTo>
                  <a:pt x="30396" y="9041"/>
                  <a:pt x="30417" y="9041"/>
                  <a:pt x="30450" y="9030"/>
                </a:cubicBezTo>
                <a:cubicBezTo>
                  <a:pt x="30548" y="8986"/>
                  <a:pt x="30591" y="8867"/>
                  <a:pt x="30548" y="8769"/>
                </a:cubicBezTo>
                <a:cubicBezTo>
                  <a:pt x="30472" y="8595"/>
                  <a:pt x="30439" y="8366"/>
                  <a:pt x="30439" y="8116"/>
                </a:cubicBezTo>
                <a:lnTo>
                  <a:pt x="30439" y="8084"/>
                </a:lnTo>
                <a:cubicBezTo>
                  <a:pt x="30439" y="7975"/>
                  <a:pt x="30352" y="7877"/>
                  <a:pt x="30243" y="7877"/>
                </a:cubicBezTo>
                <a:close/>
                <a:moveTo>
                  <a:pt x="13785" y="8267"/>
                </a:moveTo>
                <a:cubicBezTo>
                  <a:pt x="13685" y="8267"/>
                  <a:pt x="13598" y="8341"/>
                  <a:pt x="13588" y="8443"/>
                </a:cubicBezTo>
                <a:cubicBezTo>
                  <a:pt x="13577" y="8638"/>
                  <a:pt x="13566" y="8823"/>
                  <a:pt x="13566" y="8997"/>
                </a:cubicBezTo>
                <a:cubicBezTo>
                  <a:pt x="13566" y="9084"/>
                  <a:pt x="13566" y="9182"/>
                  <a:pt x="13566" y="9258"/>
                </a:cubicBezTo>
                <a:cubicBezTo>
                  <a:pt x="13577" y="9367"/>
                  <a:pt x="13664" y="9443"/>
                  <a:pt x="13773" y="9443"/>
                </a:cubicBezTo>
                <a:lnTo>
                  <a:pt x="13784" y="9443"/>
                </a:lnTo>
                <a:cubicBezTo>
                  <a:pt x="13893" y="9443"/>
                  <a:pt x="13969" y="9345"/>
                  <a:pt x="13969" y="9237"/>
                </a:cubicBezTo>
                <a:cubicBezTo>
                  <a:pt x="13958" y="9161"/>
                  <a:pt x="13958" y="9074"/>
                  <a:pt x="13958" y="8997"/>
                </a:cubicBezTo>
                <a:cubicBezTo>
                  <a:pt x="13958" y="8834"/>
                  <a:pt x="13969" y="8660"/>
                  <a:pt x="13991" y="8486"/>
                </a:cubicBezTo>
                <a:cubicBezTo>
                  <a:pt x="14001" y="8377"/>
                  <a:pt x="13914" y="8279"/>
                  <a:pt x="13806" y="8268"/>
                </a:cubicBezTo>
                <a:cubicBezTo>
                  <a:pt x="13799" y="8268"/>
                  <a:pt x="13792" y="8267"/>
                  <a:pt x="13785" y="8267"/>
                </a:cubicBezTo>
                <a:close/>
                <a:moveTo>
                  <a:pt x="31624" y="8838"/>
                </a:moveTo>
                <a:cubicBezTo>
                  <a:pt x="31559" y="8838"/>
                  <a:pt x="31497" y="8869"/>
                  <a:pt x="31462" y="8932"/>
                </a:cubicBezTo>
                <a:cubicBezTo>
                  <a:pt x="31386" y="9030"/>
                  <a:pt x="31309" y="9095"/>
                  <a:pt x="31212" y="9117"/>
                </a:cubicBezTo>
                <a:cubicBezTo>
                  <a:pt x="31146" y="9139"/>
                  <a:pt x="31092" y="9150"/>
                  <a:pt x="31037" y="9150"/>
                </a:cubicBezTo>
                <a:cubicBezTo>
                  <a:pt x="31016" y="9150"/>
                  <a:pt x="30983" y="9139"/>
                  <a:pt x="30961" y="9139"/>
                </a:cubicBezTo>
                <a:cubicBezTo>
                  <a:pt x="30955" y="9138"/>
                  <a:pt x="30949" y="9138"/>
                  <a:pt x="30942" y="9138"/>
                </a:cubicBezTo>
                <a:cubicBezTo>
                  <a:pt x="30850" y="9138"/>
                  <a:pt x="30754" y="9211"/>
                  <a:pt x="30744" y="9313"/>
                </a:cubicBezTo>
                <a:cubicBezTo>
                  <a:pt x="30733" y="9422"/>
                  <a:pt x="30809" y="9520"/>
                  <a:pt x="30918" y="9530"/>
                </a:cubicBezTo>
                <a:cubicBezTo>
                  <a:pt x="30950" y="9541"/>
                  <a:pt x="30994" y="9541"/>
                  <a:pt x="31027" y="9541"/>
                </a:cubicBezTo>
                <a:cubicBezTo>
                  <a:pt x="31114" y="9541"/>
                  <a:pt x="31212" y="9530"/>
                  <a:pt x="31309" y="9498"/>
                </a:cubicBezTo>
                <a:cubicBezTo>
                  <a:pt x="31505" y="9454"/>
                  <a:pt x="31658" y="9335"/>
                  <a:pt x="31788" y="9150"/>
                </a:cubicBezTo>
                <a:cubicBezTo>
                  <a:pt x="31843" y="9052"/>
                  <a:pt x="31821" y="8932"/>
                  <a:pt x="31734" y="8867"/>
                </a:cubicBezTo>
                <a:cubicBezTo>
                  <a:pt x="31699" y="8847"/>
                  <a:pt x="31661" y="8838"/>
                  <a:pt x="31624" y="8838"/>
                </a:cubicBezTo>
                <a:close/>
                <a:moveTo>
                  <a:pt x="15371" y="8689"/>
                </a:moveTo>
                <a:cubicBezTo>
                  <a:pt x="15283" y="8689"/>
                  <a:pt x="15196" y="8760"/>
                  <a:pt x="15176" y="8856"/>
                </a:cubicBezTo>
                <a:cubicBezTo>
                  <a:pt x="15133" y="9084"/>
                  <a:pt x="15046" y="9313"/>
                  <a:pt x="14926" y="9520"/>
                </a:cubicBezTo>
                <a:cubicBezTo>
                  <a:pt x="14872" y="9617"/>
                  <a:pt x="14904" y="9737"/>
                  <a:pt x="14991" y="9791"/>
                </a:cubicBezTo>
                <a:cubicBezTo>
                  <a:pt x="15024" y="9813"/>
                  <a:pt x="15057" y="9824"/>
                  <a:pt x="15100" y="9824"/>
                </a:cubicBezTo>
                <a:cubicBezTo>
                  <a:pt x="15166" y="9824"/>
                  <a:pt x="15231" y="9791"/>
                  <a:pt x="15263" y="9726"/>
                </a:cubicBezTo>
                <a:cubicBezTo>
                  <a:pt x="15405" y="9476"/>
                  <a:pt x="15514" y="9204"/>
                  <a:pt x="15568" y="8932"/>
                </a:cubicBezTo>
                <a:cubicBezTo>
                  <a:pt x="15590" y="8823"/>
                  <a:pt x="15514" y="8715"/>
                  <a:pt x="15405" y="8693"/>
                </a:cubicBezTo>
                <a:cubicBezTo>
                  <a:pt x="15394" y="8690"/>
                  <a:pt x="15382" y="8689"/>
                  <a:pt x="15371" y="8689"/>
                </a:cubicBezTo>
                <a:close/>
                <a:moveTo>
                  <a:pt x="207" y="8899"/>
                </a:moveTo>
                <a:cubicBezTo>
                  <a:pt x="99" y="8899"/>
                  <a:pt x="12" y="8986"/>
                  <a:pt x="1" y="9095"/>
                </a:cubicBezTo>
                <a:cubicBezTo>
                  <a:pt x="1" y="9161"/>
                  <a:pt x="1" y="9226"/>
                  <a:pt x="1" y="9291"/>
                </a:cubicBezTo>
                <a:cubicBezTo>
                  <a:pt x="1" y="9498"/>
                  <a:pt x="12" y="9704"/>
                  <a:pt x="33" y="9911"/>
                </a:cubicBezTo>
                <a:cubicBezTo>
                  <a:pt x="44" y="10009"/>
                  <a:pt x="131" y="10085"/>
                  <a:pt x="229" y="10085"/>
                </a:cubicBezTo>
                <a:lnTo>
                  <a:pt x="240" y="10085"/>
                </a:lnTo>
                <a:cubicBezTo>
                  <a:pt x="349" y="10074"/>
                  <a:pt x="436" y="9976"/>
                  <a:pt x="425" y="9868"/>
                </a:cubicBezTo>
                <a:cubicBezTo>
                  <a:pt x="403" y="9672"/>
                  <a:pt x="392" y="9487"/>
                  <a:pt x="392" y="9291"/>
                </a:cubicBezTo>
                <a:cubicBezTo>
                  <a:pt x="392" y="9237"/>
                  <a:pt x="392" y="9171"/>
                  <a:pt x="403" y="9106"/>
                </a:cubicBezTo>
                <a:cubicBezTo>
                  <a:pt x="403" y="8997"/>
                  <a:pt x="316" y="8910"/>
                  <a:pt x="207" y="8899"/>
                </a:cubicBezTo>
                <a:close/>
                <a:moveTo>
                  <a:pt x="13938" y="9816"/>
                </a:moveTo>
                <a:cubicBezTo>
                  <a:pt x="13908" y="9816"/>
                  <a:pt x="13878" y="9822"/>
                  <a:pt x="13849" y="9835"/>
                </a:cubicBezTo>
                <a:cubicBezTo>
                  <a:pt x="13751" y="9889"/>
                  <a:pt x="13719" y="10009"/>
                  <a:pt x="13762" y="10107"/>
                </a:cubicBezTo>
                <a:cubicBezTo>
                  <a:pt x="13936" y="10455"/>
                  <a:pt x="14186" y="10509"/>
                  <a:pt x="14317" y="10509"/>
                </a:cubicBezTo>
                <a:cubicBezTo>
                  <a:pt x="14437" y="10509"/>
                  <a:pt x="14567" y="10466"/>
                  <a:pt x="14687" y="10379"/>
                </a:cubicBezTo>
                <a:cubicBezTo>
                  <a:pt x="14785" y="10325"/>
                  <a:pt x="14807" y="10205"/>
                  <a:pt x="14752" y="10107"/>
                </a:cubicBezTo>
                <a:cubicBezTo>
                  <a:pt x="14711" y="10052"/>
                  <a:pt x="14647" y="10018"/>
                  <a:pt x="14584" y="10018"/>
                </a:cubicBezTo>
                <a:cubicBezTo>
                  <a:pt x="14548" y="10018"/>
                  <a:pt x="14512" y="10029"/>
                  <a:pt x="14480" y="10053"/>
                </a:cubicBezTo>
                <a:cubicBezTo>
                  <a:pt x="14426" y="10087"/>
                  <a:pt x="14378" y="10102"/>
                  <a:pt x="14336" y="10102"/>
                </a:cubicBezTo>
                <a:cubicBezTo>
                  <a:pt x="14231" y="10102"/>
                  <a:pt x="14160" y="10015"/>
                  <a:pt x="14121" y="9922"/>
                </a:cubicBezTo>
                <a:cubicBezTo>
                  <a:pt x="14083" y="9853"/>
                  <a:pt x="14011" y="9816"/>
                  <a:pt x="13938" y="9816"/>
                </a:cubicBezTo>
                <a:close/>
                <a:moveTo>
                  <a:pt x="347" y="10473"/>
                </a:moveTo>
                <a:cubicBezTo>
                  <a:pt x="333" y="10473"/>
                  <a:pt x="319" y="10474"/>
                  <a:pt x="305" y="10477"/>
                </a:cubicBezTo>
                <a:cubicBezTo>
                  <a:pt x="196" y="10499"/>
                  <a:pt x="131" y="10607"/>
                  <a:pt x="153" y="10705"/>
                </a:cubicBezTo>
                <a:cubicBezTo>
                  <a:pt x="207" y="10966"/>
                  <a:pt x="273" y="11227"/>
                  <a:pt x="349" y="11489"/>
                </a:cubicBezTo>
                <a:cubicBezTo>
                  <a:pt x="381" y="11576"/>
                  <a:pt x="458" y="11630"/>
                  <a:pt x="545" y="11630"/>
                </a:cubicBezTo>
                <a:cubicBezTo>
                  <a:pt x="555" y="11630"/>
                  <a:pt x="577" y="11630"/>
                  <a:pt x="599" y="11619"/>
                </a:cubicBezTo>
                <a:cubicBezTo>
                  <a:pt x="708" y="11586"/>
                  <a:pt x="762" y="11478"/>
                  <a:pt x="730" y="11380"/>
                </a:cubicBezTo>
                <a:cubicBezTo>
                  <a:pt x="653" y="11130"/>
                  <a:pt x="588" y="10879"/>
                  <a:pt x="534" y="10629"/>
                </a:cubicBezTo>
                <a:cubicBezTo>
                  <a:pt x="515" y="10534"/>
                  <a:pt x="438" y="10473"/>
                  <a:pt x="347" y="10473"/>
                </a:cubicBezTo>
                <a:close/>
                <a:moveTo>
                  <a:pt x="808" y="11983"/>
                </a:moveTo>
                <a:cubicBezTo>
                  <a:pt x="782" y="11983"/>
                  <a:pt x="755" y="11989"/>
                  <a:pt x="730" y="12000"/>
                </a:cubicBezTo>
                <a:cubicBezTo>
                  <a:pt x="632" y="12032"/>
                  <a:pt x="577" y="12152"/>
                  <a:pt x="621" y="12250"/>
                </a:cubicBezTo>
                <a:cubicBezTo>
                  <a:pt x="719" y="12500"/>
                  <a:pt x="827" y="12740"/>
                  <a:pt x="947" y="12990"/>
                </a:cubicBezTo>
                <a:cubicBezTo>
                  <a:pt x="980" y="13055"/>
                  <a:pt x="1056" y="13099"/>
                  <a:pt x="1121" y="13099"/>
                </a:cubicBezTo>
                <a:cubicBezTo>
                  <a:pt x="1154" y="13099"/>
                  <a:pt x="1186" y="13088"/>
                  <a:pt x="1208" y="13077"/>
                </a:cubicBezTo>
                <a:cubicBezTo>
                  <a:pt x="1306" y="13033"/>
                  <a:pt x="1350" y="12914"/>
                  <a:pt x="1306" y="12816"/>
                </a:cubicBezTo>
                <a:cubicBezTo>
                  <a:pt x="1186" y="12576"/>
                  <a:pt x="1078" y="12337"/>
                  <a:pt x="991" y="12109"/>
                </a:cubicBezTo>
                <a:cubicBezTo>
                  <a:pt x="958" y="12028"/>
                  <a:pt x="884" y="11983"/>
                  <a:pt x="808" y="1198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5764207" y="628233"/>
            <a:ext cx="188384" cy="195256"/>
            <a:chOff x="8487708" y="4150383"/>
            <a:chExt cx="188384" cy="195256"/>
          </a:xfrm>
        </p:grpSpPr>
        <p:sp>
          <p:nvSpPr>
            <p:cNvPr id="427" name="Google Shape;427;p36"/>
            <p:cNvSpPr/>
            <p:nvPr/>
          </p:nvSpPr>
          <p:spPr>
            <a:xfrm>
              <a:off x="8577883" y="4150383"/>
              <a:ext cx="21771" cy="195256"/>
            </a:xfrm>
            <a:custGeom>
              <a:avLst/>
              <a:gdLst/>
              <a:ahLst/>
              <a:cxnLst/>
              <a:rect l="l" t="t" r="r" b="b"/>
              <a:pathLst>
                <a:path w="415" h="3722" extrusionOk="0">
                  <a:moveTo>
                    <a:pt x="218" y="1"/>
                  </a:moveTo>
                  <a:cubicBezTo>
                    <a:pt x="110" y="1"/>
                    <a:pt x="23" y="88"/>
                    <a:pt x="23" y="196"/>
                  </a:cubicBezTo>
                  <a:lnTo>
                    <a:pt x="1" y="3525"/>
                  </a:lnTo>
                  <a:cubicBezTo>
                    <a:pt x="1" y="3634"/>
                    <a:pt x="88" y="3721"/>
                    <a:pt x="197" y="3721"/>
                  </a:cubicBezTo>
                  <a:cubicBezTo>
                    <a:pt x="305" y="3721"/>
                    <a:pt x="392" y="3634"/>
                    <a:pt x="392" y="3525"/>
                  </a:cubicBezTo>
                  <a:lnTo>
                    <a:pt x="414" y="207"/>
                  </a:lnTo>
                  <a:cubicBezTo>
                    <a:pt x="414" y="98"/>
                    <a:pt x="327" y="1"/>
                    <a:pt x="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8506540" y="4186475"/>
              <a:ext cx="167295" cy="120920"/>
            </a:xfrm>
            <a:custGeom>
              <a:avLst/>
              <a:gdLst/>
              <a:ahLst/>
              <a:cxnLst/>
              <a:rect l="l" t="t" r="r" b="b"/>
              <a:pathLst>
                <a:path w="3189" h="2305" extrusionOk="0">
                  <a:moveTo>
                    <a:pt x="2956" y="1"/>
                  </a:moveTo>
                  <a:cubicBezTo>
                    <a:pt x="2919" y="1"/>
                    <a:pt x="2883" y="11"/>
                    <a:pt x="2851" y="31"/>
                  </a:cubicBezTo>
                  <a:lnTo>
                    <a:pt x="110" y="1945"/>
                  </a:lnTo>
                  <a:cubicBezTo>
                    <a:pt x="23" y="2010"/>
                    <a:pt x="1" y="2130"/>
                    <a:pt x="55" y="2217"/>
                  </a:cubicBezTo>
                  <a:cubicBezTo>
                    <a:pt x="99" y="2272"/>
                    <a:pt x="153" y="2304"/>
                    <a:pt x="219" y="2304"/>
                  </a:cubicBezTo>
                  <a:cubicBezTo>
                    <a:pt x="262" y="2304"/>
                    <a:pt x="295" y="2293"/>
                    <a:pt x="338" y="2272"/>
                  </a:cubicBezTo>
                  <a:lnTo>
                    <a:pt x="3080" y="357"/>
                  </a:lnTo>
                  <a:cubicBezTo>
                    <a:pt x="3167" y="292"/>
                    <a:pt x="3188" y="172"/>
                    <a:pt x="3123" y="85"/>
                  </a:cubicBezTo>
                  <a:cubicBezTo>
                    <a:pt x="3082" y="30"/>
                    <a:pt x="3019" y="1"/>
                    <a:pt x="29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8524271" y="4179026"/>
              <a:ext cx="131307" cy="135766"/>
            </a:xfrm>
            <a:custGeom>
              <a:avLst/>
              <a:gdLst/>
              <a:ahLst/>
              <a:cxnLst/>
              <a:rect l="l" t="t" r="r" b="b"/>
              <a:pathLst>
                <a:path w="2503" h="2588" extrusionOk="0">
                  <a:moveTo>
                    <a:pt x="211" y="1"/>
                  </a:moveTo>
                  <a:cubicBezTo>
                    <a:pt x="164" y="1"/>
                    <a:pt x="117" y="17"/>
                    <a:pt x="76" y="53"/>
                  </a:cubicBezTo>
                  <a:cubicBezTo>
                    <a:pt x="0" y="129"/>
                    <a:pt x="0" y="260"/>
                    <a:pt x="76" y="336"/>
                  </a:cubicBezTo>
                  <a:lnTo>
                    <a:pt x="2143" y="2522"/>
                  </a:lnTo>
                  <a:cubicBezTo>
                    <a:pt x="2187" y="2566"/>
                    <a:pt x="2241" y="2588"/>
                    <a:pt x="2285" y="2588"/>
                  </a:cubicBezTo>
                  <a:cubicBezTo>
                    <a:pt x="2339" y="2588"/>
                    <a:pt x="2383" y="2566"/>
                    <a:pt x="2426" y="2533"/>
                  </a:cubicBezTo>
                  <a:cubicBezTo>
                    <a:pt x="2502" y="2457"/>
                    <a:pt x="2502" y="2337"/>
                    <a:pt x="2437" y="2250"/>
                  </a:cubicBezTo>
                  <a:lnTo>
                    <a:pt x="359" y="64"/>
                  </a:lnTo>
                  <a:cubicBezTo>
                    <a:pt x="318" y="23"/>
                    <a:pt x="265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8487707" y="4234266"/>
              <a:ext cx="188384" cy="22296"/>
            </a:xfrm>
            <a:custGeom>
              <a:avLst/>
              <a:gdLst/>
              <a:ahLst/>
              <a:cxnLst/>
              <a:rect l="l" t="t" r="r" b="b"/>
              <a:pathLst>
                <a:path w="3591" h="425" extrusionOk="0">
                  <a:moveTo>
                    <a:pt x="3395" y="1"/>
                  </a:moveTo>
                  <a:lnTo>
                    <a:pt x="208" y="33"/>
                  </a:lnTo>
                  <a:cubicBezTo>
                    <a:pt x="88" y="33"/>
                    <a:pt x="1" y="120"/>
                    <a:pt x="12" y="229"/>
                  </a:cubicBezTo>
                  <a:cubicBezTo>
                    <a:pt x="12" y="338"/>
                    <a:pt x="99" y="425"/>
                    <a:pt x="208" y="425"/>
                  </a:cubicBezTo>
                  <a:lnTo>
                    <a:pt x="3395" y="392"/>
                  </a:lnTo>
                  <a:cubicBezTo>
                    <a:pt x="3504" y="392"/>
                    <a:pt x="3591" y="305"/>
                    <a:pt x="3591" y="196"/>
                  </a:cubicBezTo>
                  <a:cubicBezTo>
                    <a:pt x="3591" y="88"/>
                    <a:pt x="3504" y="1"/>
                    <a:pt x="3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36"/>
          <p:cNvGrpSpPr/>
          <p:nvPr/>
        </p:nvGrpSpPr>
        <p:grpSpPr>
          <a:xfrm>
            <a:off x="642910" y="214296"/>
            <a:ext cx="1650388" cy="1126089"/>
            <a:chOff x="769552" y="286451"/>
            <a:chExt cx="1650388" cy="1126089"/>
          </a:xfrm>
        </p:grpSpPr>
        <p:sp>
          <p:nvSpPr>
            <p:cNvPr id="433" name="Google Shape;433;p36"/>
            <p:cNvSpPr/>
            <p:nvPr/>
          </p:nvSpPr>
          <p:spPr>
            <a:xfrm>
              <a:off x="773384" y="286451"/>
              <a:ext cx="1646556" cy="1125402"/>
            </a:xfrm>
            <a:custGeom>
              <a:avLst/>
              <a:gdLst/>
              <a:ahLst/>
              <a:cxnLst/>
              <a:rect l="l" t="t" r="r" b="b"/>
              <a:pathLst>
                <a:path w="43325" h="29614" extrusionOk="0">
                  <a:moveTo>
                    <a:pt x="10716" y="0"/>
                  </a:moveTo>
                  <a:cubicBezTo>
                    <a:pt x="10716" y="0"/>
                    <a:pt x="0" y="4310"/>
                    <a:pt x="0" y="5589"/>
                  </a:cubicBezTo>
                  <a:cubicBezTo>
                    <a:pt x="166" y="6714"/>
                    <a:pt x="2558" y="9105"/>
                    <a:pt x="3197" y="11023"/>
                  </a:cubicBezTo>
                  <a:cubicBezTo>
                    <a:pt x="3836" y="13108"/>
                    <a:pt x="2558" y="14860"/>
                    <a:pt x="3683" y="19182"/>
                  </a:cubicBezTo>
                  <a:cubicBezTo>
                    <a:pt x="4156" y="21573"/>
                    <a:pt x="8478" y="25256"/>
                    <a:pt x="13427" y="28133"/>
                  </a:cubicBezTo>
                  <a:cubicBezTo>
                    <a:pt x="15334" y="29184"/>
                    <a:pt x="17078" y="29559"/>
                    <a:pt x="18415" y="29559"/>
                  </a:cubicBezTo>
                  <a:cubicBezTo>
                    <a:pt x="20331" y="29559"/>
                    <a:pt x="21413" y="28788"/>
                    <a:pt x="20946" y="28133"/>
                  </a:cubicBezTo>
                  <a:cubicBezTo>
                    <a:pt x="20946" y="27967"/>
                    <a:pt x="21099" y="27967"/>
                    <a:pt x="21099" y="27967"/>
                  </a:cubicBezTo>
                  <a:cubicBezTo>
                    <a:pt x="21419" y="27967"/>
                    <a:pt x="21585" y="27813"/>
                    <a:pt x="21585" y="27494"/>
                  </a:cubicBezTo>
                  <a:cubicBezTo>
                    <a:pt x="21739" y="27813"/>
                    <a:pt x="21905" y="27967"/>
                    <a:pt x="22058" y="27967"/>
                  </a:cubicBezTo>
                  <a:lnTo>
                    <a:pt x="22225" y="27967"/>
                  </a:lnTo>
                  <a:cubicBezTo>
                    <a:pt x="21550" y="28733"/>
                    <a:pt x="22832" y="29614"/>
                    <a:pt x="24894" y="29614"/>
                  </a:cubicBezTo>
                  <a:cubicBezTo>
                    <a:pt x="26274" y="29614"/>
                    <a:pt x="28004" y="29220"/>
                    <a:pt x="29731" y="28133"/>
                  </a:cubicBezTo>
                  <a:cubicBezTo>
                    <a:pt x="34526" y="24936"/>
                    <a:pt x="39002" y="21573"/>
                    <a:pt x="39641" y="19182"/>
                  </a:cubicBezTo>
                  <a:cubicBezTo>
                    <a:pt x="40600" y="14860"/>
                    <a:pt x="39488" y="13108"/>
                    <a:pt x="40127" y="11023"/>
                  </a:cubicBezTo>
                  <a:cubicBezTo>
                    <a:pt x="40767" y="9105"/>
                    <a:pt x="43158" y="6714"/>
                    <a:pt x="43158" y="5589"/>
                  </a:cubicBezTo>
                  <a:cubicBezTo>
                    <a:pt x="43324" y="4310"/>
                    <a:pt x="32455" y="0"/>
                    <a:pt x="32455" y="0"/>
                  </a:cubicBezTo>
                  <a:cubicBezTo>
                    <a:pt x="32455" y="0"/>
                    <a:pt x="30856" y="2878"/>
                    <a:pt x="30051" y="3990"/>
                  </a:cubicBezTo>
                  <a:cubicBezTo>
                    <a:pt x="29245" y="3729"/>
                    <a:pt x="28526" y="3616"/>
                    <a:pt x="27881" y="3616"/>
                  </a:cubicBezTo>
                  <a:cubicBezTo>
                    <a:pt x="23797" y="3616"/>
                    <a:pt x="22711" y="8146"/>
                    <a:pt x="21739" y="8146"/>
                  </a:cubicBezTo>
                  <a:cubicBezTo>
                    <a:pt x="20839" y="8022"/>
                    <a:pt x="19303" y="3815"/>
                    <a:pt x="16130" y="3815"/>
                  </a:cubicBezTo>
                  <a:cubicBezTo>
                    <a:pt x="15380" y="3815"/>
                    <a:pt x="14539" y="4050"/>
                    <a:pt x="13593" y="4630"/>
                  </a:cubicBezTo>
                  <a:cubicBezTo>
                    <a:pt x="13107" y="4156"/>
                    <a:pt x="10716" y="0"/>
                    <a:pt x="10716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3540000" algn="bl" rotWithShape="0">
                <a:schemeClr val="dk1">
                  <a:alpha val="4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769552" y="286451"/>
              <a:ext cx="1646617" cy="1126089"/>
            </a:xfrm>
            <a:custGeom>
              <a:avLst/>
              <a:gdLst/>
              <a:ahLst/>
              <a:cxnLst/>
              <a:rect l="l" t="t" r="r" b="b"/>
              <a:pathLst>
                <a:path w="80362" h="54958" extrusionOk="0">
                  <a:moveTo>
                    <a:pt x="20028" y="0"/>
                  </a:moveTo>
                  <a:cubicBezTo>
                    <a:pt x="20028" y="0"/>
                    <a:pt x="1" y="8235"/>
                    <a:pt x="207" y="10389"/>
                  </a:cubicBezTo>
                  <a:cubicBezTo>
                    <a:pt x="403" y="12543"/>
                    <a:pt x="4766" y="16862"/>
                    <a:pt x="5951" y="20582"/>
                  </a:cubicBezTo>
                  <a:cubicBezTo>
                    <a:pt x="7137" y="24303"/>
                    <a:pt x="4961" y="27512"/>
                    <a:pt x="6941" y="35747"/>
                  </a:cubicBezTo>
                  <a:cubicBezTo>
                    <a:pt x="7953" y="39925"/>
                    <a:pt x="15960" y="46898"/>
                    <a:pt x="25043" y="52076"/>
                  </a:cubicBezTo>
                  <a:cubicBezTo>
                    <a:pt x="28514" y="54056"/>
                    <a:pt x="31689" y="54762"/>
                    <a:pt x="34128" y="54762"/>
                  </a:cubicBezTo>
                  <a:cubicBezTo>
                    <a:pt x="37653" y="54762"/>
                    <a:pt x="39645" y="53289"/>
                    <a:pt x="38783" y="52054"/>
                  </a:cubicBezTo>
                  <a:cubicBezTo>
                    <a:pt x="38936" y="52022"/>
                    <a:pt x="39088" y="51989"/>
                    <a:pt x="39251" y="51945"/>
                  </a:cubicBezTo>
                  <a:cubicBezTo>
                    <a:pt x="39762" y="51804"/>
                    <a:pt x="40056" y="51456"/>
                    <a:pt x="40187" y="50999"/>
                  </a:cubicBezTo>
                  <a:cubicBezTo>
                    <a:pt x="40317" y="51456"/>
                    <a:pt x="40600" y="51804"/>
                    <a:pt x="41111" y="51945"/>
                  </a:cubicBezTo>
                  <a:cubicBezTo>
                    <a:pt x="41209" y="51978"/>
                    <a:pt x="41296" y="51989"/>
                    <a:pt x="41383" y="52011"/>
                  </a:cubicBezTo>
                  <a:cubicBezTo>
                    <a:pt x="40067" y="53347"/>
                    <a:pt x="42372" y="54958"/>
                    <a:pt x="46152" y="54958"/>
                  </a:cubicBezTo>
                  <a:cubicBezTo>
                    <a:pt x="48744" y="54958"/>
                    <a:pt x="52031" y="54200"/>
                    <a:pt x="55319" y="52076"/>
                  </a:cubicBezTo>
                  <a:cubicBezTo>
                    <a:pt x="64109" y="46408"/>
                    <a:pt x="72420" y="39925"/>
                    <a:pt x="73432" y="35747"/>
                  </a:cubicBezTo>
                  <a:cubicBezTo>
                    <a:pt x="75412" y="27512"/>
                    <a:pt x="73225" y="24303"/>
                    <a:pt x="74422" y="20582"/>
                  </a:cubicBezTo>
                  <a:cubicBezTo>
                    <a:pt x="75608" y="16862"/>
                    <a:pt x="79970" y="12543"/>
                    <a:pt x="80166" y="10389"/>
                  </a:cubicBezTo>
                  <a:cubicBezTo>
                    <a:pt x="80362" y="8235"/>
                    <a:pt x="60345" y="0"/>
                    <a:pt x="60345" y="0"/>
                  </a:cubicBezTo>
                  <a:cubicBezTo>
                    <a:pt x="60345" y="0"/>
                    <a:pt x="55787" y="8235"/>
                    <a:pt x="54992" y="8627"/>
                  </a:cubicBezTo>
                  <a:cubicBezTo>
                    <a:pt x="54296" y="8975"/>
                    <a:pt x="43015" y="16340"/>
                    <a:pt x="40306" y="18113"/>
                  </a:cubicBezTo>
                  <a:cubicBezTo>
                    <a:pt x="36912" y="15937"/>
                    <a:pt x="26044" y="8953"/>
                    <a:pt x="25381" y="8627"/>
                  </a:cubicBezTo>
                  <a:cubicBezTo>
                    <a:pt x="24587" y="8235"/>
                    <a:pt x="20028" y="0"/>
                    <a:pt x="20028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1171202" y="1135780"/>
              <a:ext cx="90507" cy="46452"/>
            </a:xfrm>
            <a:custGeom>
              <a:avLst/>
              <a:gdLst/>
              <a:ahLst/>
              <a:cxnLst/>
              <a:rect l="l" t="t" r="r" b="b"/>
              <a:pathLst>
                <a:path w="4417" h="2267" extrusionOk="0">
                  <a:moveTo>
                    <a:pt x="1683" y="1"/>
                  </a:moveTo>
                  <a:cubicBezTo>
                    <a:pt x="718" y="1"/>
                    <a:pt x="97" y="733"/>
                    <a:pt x="76" y="765"/>
                  </a:cubicBezTo>
                  <a:cubicBezTo>
                    <a:pt x="0" y="841"/>
                    <a:pt x="11" y="972"/>
                    <a:pt x="98" y="1037"/>
                  </a:cubicBezTo>
                  <a:cubicBezTo>
                    <a:pt x="137" y="1071"/>
                    <a:pt x="183" y="1088"/>
                    <a:pt x="228" y="1088"/>
                  </a:cubicBezTo>
                  <a:cubicBezTo>
                    <a:pt x="284" y="1088"/>
                    <a:pt x="339" y="1063"/>
                    <a:pt x="381" y="1015"/>
                  </a:cubicBezTo>
                  <a:cubicBezTo>
                    <a:pt x="381" y="1005"/>
                    <a:pt x="892" y="403"/>
                    <a:pt x="1674" y="403"/>
                  </a:cubicBezTo>
                  <a:cubicBezTo>
                    <a:pt x="1707" y="403"/>
                    <a:pt x="1740" y="404"/>
                    <a:pt x="1773" y="406"/>
                  </a:cubicBezTo>
                  <a:cubicBezTo>
                    <a:pt x="2524" y="449"/>
                    <a:pt x="3286" y="1037"/>
                    <a:pt x="4025" y="2168"/>
                  </a:cubicBezTo>
                  <a:cubicBezTo>
                    <a:pt x="4058" y="2234"/>
                    <a:pt x="4123" y="2266"/>
                    <a:pt x="4188" y="2266"/>
                  </a:cubicBezTo>
                  <a:cubicBezTo>
                    <a:pt x="4221" y="2266"/>
                    <a:pt x="4265" y="2255"/>
                    <a:pt x="4297" y="2234"/>
                  </a:cubicBezTo>
                  <a:cubicBezTo>
                    <a:pt x="4384" y="2168"/>
                    <a:pt x="4417" y="2049"/>
                    <a:pt x="4352" y="1951"/>
                  </a:cubicBezTo>
                  <a:cubicBezTo>
                    <a:pt x="3536" y="711"/>
                    <a:pt x="2676" y="58"/>
                    <a:pt x="1784" y="3"/>
                  </a:cubicBezTo>
                  <a:cubicBezTo>
                    <a:pt x="1750" y="2"/>
                    <a:pt x="1716" y="1"/>
                    <a:pt x="1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6"/>
            <p:cNvSpPr/>
            <p:nvPr/>
          </p:nvSpPr>
          <p:spPr>
            <a:xfrm>
              <a:off x="1022540" y="996237"/>
              <a:ext cx="62640" cy="59628"/>
            </a:xfrm>
            <a:custGeom>
              <a:avLst/>
              <a:gdLst/>
              <a:ahLst/>
              <a:cxnLst/>
              <a:rect l="l" t="t" r="r" b="b"/>
              <a:pathLst>
                <a:path w="3057" h="2910" extrusionOk="0">
                  <a:moveTo>
                    <a:pt x="2841" y="0"/>
                  </a:moveTo>
                  <a:cubicBezTo>
                    <a:pt x="2747" y="0"/>
                    <a:pt x="2663" y="62"/>
                    <a:pt x="2644" y="157"/>
                  </a:cubicBezTo>
                  <a:cubicBezTo>
                    <a:pt x="2644" y="179"/>
                    <a:pt x="2187" y="2420"/>
                    <a:pt x="196" y="2507"/>
                  </a:cubicBezTo>
                  <a:cubicBezTo>
                    <a:pt x="87" y="2517"/>
                    <a:pt x="0" y="2604"/>
                    <a:pt x="11" y="2713"/>
                  </a:cubicBezTo>
                  <a:cubicBezTo>
                    <a:pt x="11" y="2822"/>
                    <a:pt x="98" y="2909"/>
                    <a:pt x="207" y="2909"/>
                  </a:cubicBezTo>
                  <a:lnTo>
                    <a:pt x="218" y="2909"/>
                  </a:lnTo>
                  <a:cubicBezTo>
                    <a:pt x="2502" y="2800"/>
                    <a:pt x="3024" y="255"/>
                    <a:pt x="3035" y="233"/>
                  </a:cubicBezTo>
                  <a:cubicBezTo>
                    <a:pt x="3057" y="124"/>
                    <a:pt x="2981" y="26"/>
                    <a:pt x="2883" y="4"/>
                  </a:cubicBezTo>
                  <a:cubicBezTo>
                    <a:pt x="2869" y="2"/>
                    <a:pt x="2855" y="0"/>
                    <a:pt x="2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6"/>
            <p:cNvSpPr/>
            <p:nvPr/>
          </p:nvSpPr>
          <p:spPr>
            <a:xfrm>
              <a:off x="1047720" y="1017339"/>
              <a:ext cx="63767" cy="55673"/>
            </a:xfrm>
            <a:custGeom>
              <a:avLst/>
              <a:gdLst/>
              <a:ahLst/>
              <a:cxnLst/>
              <a:rect l="l" t="t" r="r" b="b"/>
              <a:pathLst>
                <a:path w="3112" h="2717" extrusionOk="0">
                  <a:moveTo>
                    <a:pt x="2883" y="1"/>
                  </a:moveTo>
                  <a:cubicBezTo>
                    <a:pt x="2817" y="1"/>
                    <a:pt x="2755" y="32"/>
                    <a:pt x="2720" y="95"/>
                  </a:cubicBezTo>
                  <a:cubicBezTo>
                    <a:pt x="2328" y="715"/>
                    <a:pt x="1110" y="2314"/>
                    <a:pt x="196" y="2314"/>
                  </a:cubicBezTo>
                  <a:cubicBezTo>
                    <a:pt x="87" y="2314"/>
                    <a:pt x="0" y="2401"/>
                    <a:pt x="0" y="2510"/>
                  </a:cubicBezTo>
                  <a:cubicBezTo>
                    <a:pt x="0" y="2619"/>
                    <a:pt x="87" y="2717"/>
                    <a:pt x="196" y="2717"/>
                  </a:cubicBezTo>
                  <a:cubicBezTo>
                    <a:pt x="1512" y="2717"/>
                    <a:pt x="2992" y="400"/>
                    <a:pt x="3046" y="302"/>
                  </a:cubicBezTo>
                  <a:cubicBezTo>
                    <a:pt x="3112" y="215"/>
                    <a:pt x="3079" y="95"/>
                    <a:pt x="2992" y="30"/>
                  </a:cubicBezTo>
                  <a:cubicBezTo>
                    <a:pt x="2957" y="10"/>
                    <a:pt x="2919" y="1"/>
                    <a:pt x="28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1619853" y="1153973"/>
              <a:ext cx="271317" cy="198104"/>
            </a:xfrm>
            <a:custGeom>
              <a:avLst/>
              <a:gdLst/>
              <a:ahLst/>
              <a:cxnLst/>
              <a:rect l="l" t="t" r="r" b="b"/>
              <a:pathLst>
                <a:path w="13241" h="9668" extrusionOk="0">
                  <a:moveTo>
                    <a:pt x="13011" y="0"/>
                  </a:moveTo>
                  <a:cubicBezTo>
                    <a:pt x="12946" y="0"/>
                    <a:pt x="12884" y="32"/>
                    <a:pt x="12849" y="95"/>
                  </a:cubicBezTo>
                  <a:cubicBezTo>
                    <a:pt x="12794" y="182"/>
                    <a:pt x="7594" y="8602"/>
                    <a:pt x="186" y="9276"/>
                  </a:cubicBezTo>
                  <a:cubicBezTo>
                    <a:pt x="77" y="9287"/>
                    <a:pt x="1" y="9385"/>
                    <a:pt x="12" y="9494"/>
                  </a:cubicBezTo>
                  <a:cubicBezTo>
                    <a:pt x="23" y="9592"/>
                    <a:pt x="110" y="9668"/>
                    <a:pt x="208" y="9668"/>
                  </a:cubicBezTo>
                  <a:lnTo>
                    <a:pt x="229" y="9668"/>
                  </a:lnTo>
                  <a:cubicBezTo>
                    <a:pt x="7834" y="8982"/>
                    <a:pt x="13131" y="388"/>
                    <a:pt x="13186" y="301"/>
                  </a:cubicBezTo>
                  <a:cubicBezTo>
                    <a:pt x="13240" y="203"/>
                    <a:pt x="13208" y="84"/>
                    <a:pt x="13121" y="29"/>
                  </a:cubicBezTo>
                  <a:cubicBezTo>
                    <a:pt x="13086" y="10"/>
                    <a:pt x="13048" y="0"/>
                    <a:pt x="13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1924102" y="1135780"/>
              <a:ext cx="90302" cy="46452"/>
            </a:xfrm>
            <a:custGeom>
              <a:avLst/>
              <a:gdLst/>
              <a:ahLst/>
              <a:cxnLst/>
              <a:rect l="l" t="t" r="r" b="b"/>
              <a:pathLst>
                <a:path w="4407" h="2267" extrusionOk="0">
                  <a:moveTo>
                    <a:pt x="2735" y="1"/>
                  </a:moveTo>
                  <a:cubicBezTo>
                    <a:pt x="2701" y="1"/>
                    <a:pt x="2667" y="2"/>
                    <a:pt x="2633" y="3"/>
                  </a:cubicBezTo>
                  <a:cubicBezTo>
                    <a:pt x="1741" y="58"/>
                    <a:pt x="871" y="711"/>
                    <a:pt x="66" y="1951"/>
                  </a:cubicBezTo>
                  <a:cubicBezTo>
                    <a:pt x="0" y="2049"/>
                    <a:pt x="22" y="2168"/>
                    <a:pt x="120" y="2234"/>
                  </a:cubicBezTo>
                  <a:cubicBezTo>
                    <a:pt x="153" y="2255"/>
                    <a:pt x="185" y="2266"/>
                    <a:pt x="229" y="2266"/>
                  </a:cubicBezTo>
                  <a:cubicBezTo>
                    <a:pt x="294" y="2266"/>
                    <a:pt x="348" y="2234"/>
                    <a:pt x="392" y="2168"/>
                  </a:cubicBezTo>
                  <a:cubicBezTo>
                    <a:pt x="1132" y="1037"/>
                    <a:pt x="1893" y="449"/>
                    <a:pt x="2644" y="406"/>
                  </a:cubicBezTo>
                  <a:cubicBezTo>
                    <a:pt x="2677" y="404"/>
                    <a:pt x="2710" y="403"/>
                    <a:pt x="2742" y="403"/>
                  </a:cubicBezTo>
                  <a:cubicBezTo>
                    <a:pt x="3515" y="403"/>
                    <a:pt x="4036" y="1005"/>
                    <a:pt x="4036" y="1015"/>
                  </a:cubicBezTo>
                  <a:cubicBezTo>
                    <a:pt x="4078" y="1063"/>
                    <a:pt x="4133" y="1088"/>
                    <a:pt x="4189" y="1088"/>
                  </a:cubicBezTo>
                  <a:cubicBezTo>
                    <a:pt x="4234" y="1088"/>
                    <a:pt x="4280" y="1071"/>
                    <a:pt x="4319" y="1037"/>
                  </a:cubicBezTo>
                  <a:cubicBezTo>
                    <a:pt x="4395" y="972"/>
                    <a:pt x="4406" y="841"/>
                    <a:pt x="4341" y="765"/>
                  </a:cubicBezTo>
                  <a:cubicBezTo>
                    <a:pt x="4320" y="733"/>
                    <a:pt x="3699" y="1"/>
                    <a:pt x="2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2094154" y="999904"/>
              <a:ext cx="59320" cy="62415"/>
            </a:xfrm>
            <a:custGeom>
              <a:avLst/>
              <a:gdLst/>
              <a:ahLst/>
              <a:cxnLst/>
              <a:rect l="l" t="t" r="r" b="b"/>
              <a:pathLst>
                <a:path w="2895" h="3046" extrusionOk="0">
                  <a:moveTo>
                    <a:pt x="223" y="1"/>
                  </a:moveTo>
                  <a:cubicBezTo>
                    <a:pt x="203" y="1"/>
                    <a:pt x="183" y="4"/>
                    <a:pt x="164" y="10"/>
                  </a:cubicBezTo>
                  <a:cubicBezTo>
                    <a:pt x="55" y="54"/>
                    <a:pt x="1" y="163"/>
                    <a:pt x="44" y="271"/>
                  </a:cubicBezTo>
                  <a:cubicBezTo>
                    <a:pt x="88" y="391"/>
                    <a:pt x="1034" y="3046"/>
                    <a:pt x="2427" y="3046"/>
                  </a:cubicBezTo>
                  <a:cubicBezTo>
                    <a:pt x="2525" y="3046"/>
                    <a:pt x="2622" y="3024"/>
                    <a:pt x="2731" y="3002"/>
                  </a:cubicBezTo>
                  <a:cubicBezTo>
                    <a:pt x="2829" y="2969"/>
                    <a:pt x="2894" y="2861"/>
                    <a:pt x="2862" y="2752"/>
                  </a:cubicBezTo>
                  <a:cubicBezTo>
                    <a:pt x="2835" y="2671"/>
                    <a:pt x="2757" y="2613"/>
                    <a:pt x="2675" y="2613"/>
                  </a:cubicBezTo>
                  <a:cubicBezTo>
                    <a:pt x="2658" y="2613"/>
                    <a:pt x="2640" y="2615"/>
                    <a:pt x="2622" y="2621"/>
                  </a:cubicBezTo>
                  <a:cubicBezTo>
                    <a:pt x="2559" y="2639"/>
                    <a:pt x="2496" y="2647"/>
                    <a:pt x="2434" y="2647"/>
                  </a:cubicBezTo>
                  <a:cubicBezTo>
                    <a:pt x="1515" y="2647"/>
                    <a:pt x="669" y="874"/>
                    <a:pt x="414" y="141"/>
                  </a:cubicBezTo>
                  <a:cubicBezTo>
                    <a:pt x="388" y="53"/>
                    <a:pt x="305" y="1"/>
                    <a:pt x="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2074547" y="1017298"/>
              <a:ext cx="41473" cy="56390"/>
            </a:xfrm>
            <a:custGeom>
              <a:avLst/>
              <a:gdLst/>
              <a:ahLst/>
              <a:cxnLst/>
              <a:rect l="l" t="t" r="r" b="b"/>
              <a:pathLst>
                <a:path w="2024" h="2752" extrusionOk="0">
                  <a:moveTo>
                    <a:pt x="216" y="1"/>
                  </a:moveTo>
                  <a:cubicBezTo>
                    <a:pt x="195" y="1"/>
                    <a:pt x="174" y="4"/>
                    <a:pt x="153" y="10"/>
                  </a:cubicBezTo>
                  <a:cubicBezTo>
                    <a:pt x="55" y="53"/>
                    <a:pt x="0" y="162"/>
                    <a:pt x="33" y="260"/>
                  </a:cubicBezTo>
                  <a:cubicBezTo>
                    <a:pt x="55" y="336"/>
                    <a:pt x="664" y="2109"/>
                    <a:pt x="1697" y="2719"/>
                  </a:cubicBezTo>
                  <a:cubicBezTo>
                    <a:pt x="1730" y="2740"/>
                    <a:pt x="1774" y="2751"/>
                    <a:pt x="1806" y="2751"/>
                  </a:cubicBezTo>
                  <a:cubicBezTo>
                    <a:pt x="1872" y="2751"/>
                    <a:pt x="1937" y="2719"/>
                    <a:pt x="1969" y="2653"/>
                  </a:cubicBezTo>
                  <a:cubicBezTo>
                    <a:pt x="2024" y="2556"/>
                    <a:pt x="2002" y="2436"/>
                    <a:pt x="1904" y="2381"/>
                  </a:cubicBezTo>
                  <a:cubicBezTo>
                    <a:pt x="990" y="1838"/>
                    <a:pt x="414" y="151"/>
                    <a:pt x="403" y="140"/>
                  </a:cubicBezTo>
                  <a:cubicBezTo>
                    <a:pt x="377" y="53"/>
                    <a:pt x="301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892358" y="427900"/>
              <a:ext cx="1477431" cy="883242"/>
            </a:xfrm>
            <a:custGeom>
              <a:avLst/>
              <a:gdLst/>
              <a:ahLst/>
              <a:cxnLst/>
              <a:rect l="l" t="t" r="r" b="b"/>
              <a:pathLst>
                <a:path w="72105" h="43106" extrusionOk="0">
                  <a:moveTo>
                    <a:pt x="45672" y="1"/>
                  </a:moveTo>
                  <a:cubicBezTo>
                    <a:pt x="38136" y="1"/>
                    <a:pt x="36062" y="8196"/>
                    <a:pt x="34279" y="8196"/>
                  </a:cubicBezTo>
                  <a:cubicBezTo>
                    <a:pt x="34268" y="8196"/>
                    <a:pt x="34258" y="8196"/>
                    <a:pt x="34247" y="8196"/>
                  </a:cubicBezTo>
                  <a:cubicBezTo>
                    <a:pt x="32646" y="8100"/>
                    <a:pt x="29825" y="256"/>
                    <a:pt x="23916" y="256"/>
                  </a:cubicBezTo>
                  <a:cubicBezTo>
                    <a:pt x="21796" y="256"/>
                    <a:pt x="19278" y="1266"/>
                    <a:pt x="16275" y="4007"/>
                  </a:cubicBezTo>
                  <a:cubicBezTo>
                    <a:pt x="1" y="18868"/>
                    <a:pt x="34465" y="43105"/>
                    <a:pt x="34465" y="43105"/>
                  </a:cubicBezTo>
                  <a:cubicBezTo>
                    <a:pt x="34465" y="43105"/>
                    <a:pt x="72105" y="10339"/>
                    <a:pt x="51566" y="1396"/>
                  </a:cubicBezTo>
                  <a:cubicBezTo>
                    <a:pt x="49293" y="406"/>
                    <a:pt x="47347" y="1"/>
                    <a:pt x="4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1752022" y="472871"/>
              <a:ext cx="220275" cy="62558"/>
            </a:xfrm>
            <a:custGeom>
              <a:avLst/>
              <a:gdLst/>
              <a:ahLst/>
              <a:cxnLst/>
              <a:rect l="l" t="t" r="r" b="b"/>
              <a:pathLst>
                <a:path w="10750" h="3053" extrusionOk="0">
                  <a:moveTo>
                    <a:pt x="4677" y="1"/>
                  </a:moveTo>
                  <a:cubicBezTo>
                    <a:pt x="1991" y="1"/>
                    <a:pt x="125" y="1503"/>
                    <a:pt x="99" y="1529"/>
                  </a:cubicBezTo>
                  <a:cubicBezTo>
                    <a:pt x="12" y="1606"/>
                    <a:pt x="1" y="1725"/>
                    <a:pt x="66" y="1812"/>
                  </a:cubicBezTo>
                  <a:cubicBezTo>
                    <a:pt x="109" y="1855"/>
                    <a:pt x="165" y="1877"/>
                    <a:pt x="221" y="1877"/>
                  </a:cubicBezTo>
                  <a:cubicBezTo>
                    <a:pt x="266" y="1877"/>
                    <a:pt x="311" y="1863"/>
                    <a:pt x="349" y="1834"/>
                  </a:cubicBezTo>
                  <a:cubicBezTo>
                    <a:pt x="360" y="1823"/>
                    <a:pt x="1557" y="855"/>
                    <a:pt x="3384" y="507"/>
                  </a:cubicBezTo>
                  <a:cubicBezTo>
                    <a:pt x="3823" y="423"/>
                    <a:pt x="4260" y="381"/>
                    <a:pt x="4693" y="381"/>
                  </a:cubicBezTo>
                  <a:cubicBezTo>
                    <a:pt x="6674" y="381"/>
                    <a:pt x="8587" y="1257"/>
                    <a:pt x="10390" y="2998"/>
                  </a:cubicBezTo>
                  <a:cubicBezTo>
                    <a:pt x="10434" y="3042"/>
                    <a:pt x="10477" y="3052"/>
                    <a:pt x="10532" y="3052"/>
                  </a:cubicBezTo>
                  <a:cubicBezTo>
                    <a:pt x="10586" y="3052"/>
                    <a:pt x="10629" y="3042"/>
                    <a:pt x="10673" y="2998"/>
                  </a:cubicBezTo>
                  <a:cubicBezTo>
                    <a:pt x="10749" y="2922"/>
                    <a:pt x="10749" y="2791"/>
                    <a:pt x="10662" y="2715"/>
                  </a:cubicBezTo>
                  <a:cubicBezTo>
                    <a:pt x="8508" y="634"/>
                    <a:pt x="6420" y="1"/>
                    <a:pt x="46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2006567" y="583609"/>
              <a:ext cx="44383" cy="80426"/>
            </a:xfrm>
            <a:custGeom>
              <a:avLst/>
              <a:gdLst/>
              <a:ahLst/>
              <a:cxnLst/>
              <a:rect l="l" t="t" r="r" b="b"/>
              <a:pathLst>
                <a:path w="2166" h="3925" extrusionOk="0">
                  <a:moveTo>
                    <a:pt x="218" y="1"/>
                  </a:moveTo>
                  <a:cubicBezTo>
                    <a:pt x="172" y="1"/>
                    <a:pt x="127" y="17"/>
                    <a:pt x="87" y="52"/>
                  </a:cubicBezTo>
                  <a:cubicBezTo>
                    <a:pt x="11" y="117"/>
                    <a:pt x="0" y="247"/>
                    <a:pt x="77" y="324"/>
                  </a:cubicBezTo>
                  <a:cubicBezTo>
                    <a:pt x="87" y="345"/>
                    <a:pt x="1697" y="2216"/>
                    <a:pt x="1099" y="3652"/>
                  </a:cubicBezTo>
                  <a:cubicBezTo>
                    <a:pt x="1056" y="3750"/>
                    <a:pt x="1099" y="3870"/>
                    <a:pt x="1197" y="3914"/>
                  </a:cubicBezTo>
                  <a:cubicBezTo>
                    <a:pt x="1230" y="3924"/>
                    <a:pt x="1251" y="3924"/>
                    <a:pt x="1273" y="3924"/>
                  </a:cubicBezTo>
                  <a:cubicBezTo>
                    <a:pt x="1349" y="3924"/>
                    <a:pt x="1426" y="3881"/>
                    <a:pt x="1458" y="3805"/>
                  </a:cubicBezTo>
                  <a:cubicBezTo>
                    <a:pt x="2165" y="2140"/>
                    <a:pt x="446" y="150"/>
                    <a:pt x="370" y="73"/>
                  </a:cubicBezTo>
                  <a:cubicBezTo>
                    <a:pt x="328" y="26"/>
                    <a:pt x="273" y="1"/>
                    <a:pt x="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1212199" y="493564"/>
              <a:ext cx="253920" cy="95364"/>
            </a:xfrm>
            <a:custGeom>
              <a:avLst/>
              <a:gdLst/>
              <a:ahLst/>
              <a:cxnLst/>
              <a:rect l="l" t="t" r="r" b="b"/>
              <a:pathLst>
                <a:path w="12392" h="4654" extrusionOk="0">
                  <a:moveTo>
                    <a:pt x="7683" y="0"/>
                  </a:moveTo>
                  <a:cubicBezTo>
                    <a:pt x="7070" y="0"/>
                    <a:pt x="6403" y="95"/>
                    <a:pt x="5690" y="324"/>
                  </a:cubicBezTo>
                  <a:cubicBezTo>
                    <a:pt x="1665" y="1607"/>
                    <a:pt x="120" y="4240"/>
                    <a:pt x="55" y="4360"/>
                  </a:cubicBezTo>
                  <a:cubicBezTo>
                    <a:pt x="1" y="4447"/>
                    <a:pt x="33" y="4577"/>
                    <a:pt x="131" y="4621"/>
                  </a:cubicBezTo>
                  <a:cubicBezTo>
                    <a:pt x="164" y="4642"/>
                    <a:pt x="197" y="4653"/>
                    <a:pt x="229" y="4653"/>
                  </a:cubicBezTo>
                  <a:cubicBezTo>
                    <a:pt x="295" y="4653"/>
                    <a:pt x="360" y="4621"/>
                    <a:pt x="403" y="4555"/>
                  </a:cubicBezTo>
                  <a:cubicBezTo>
                    <a:pt x="414" y="4523"/>
                    <a:pt x="1948" y="1934"/>
                    <a:pt x="5810" y="694"/>
                  </a:cubicBezTo>
                  <a:cubicBezTo>
                    <a:pt x="6493" y="475"/>
                    <a:pt x="7127" y="385"/>
                    <a:pt x="7709" y="385"/>
                  </a:cubicBezTo>
                  <a:cubicBezTo>
                    <a:pt x="10370" y="385"/>
                    <a:pt x="11931" y="2271"/>
                    <a:pt x="12011" y="2369"/>
                  </a:cubicBezTo>
                  <a:cubicBezTo>
                    <a:pt x="12048" y="2412"/>
                    <a:pt x="12106" y="2438"/>
                    <a:pt x="12166" y="2438"/>
                  </a:cubicBezTo>
                  <a:cubicBezTo>
                    <a:pt x="12211" y="2438"/>
                    <a:pt x="12256" y="2423"/>
                    <a:pt x="12294" y="2391"/>
                  </a:cubicBezTo>
                  <a:cubicBezTo>
                    <a:pt x="12370" y="2325"/>
                    <a:pt x="12392" y="2206"/>
                    <a:pt x="12315" y="2119"/>
                  </a:cubicBezTo>
                  <a:cubicBezTo>
                    <a:pt x="12298" y="2092"/>
                    <a:pt x="10570" y="0"/>
                    <a:pt x="76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1312940" y="953519"/>
              <a:ext cx="31023" cy="30347"/>
            </a:xfrm>
            <a:custGeom>
              <a:avLst/>
              <a:gdLst/>
              <a:ahLst/>
              <a:cxnLst/>
              <a:rect l="l" t="t" r="r" b="b"/>
              <a:pathLst>
                <a:path w="1514" h="1481" extrusionOk="0">
                  <a:moveTo>
                    <a:pt x="208" y="1"/>
                  </a:moveTo>
                  <a:cubicBezTo>
                    <a:pt x="110" y="1"/>
                    <a:pt x="12" y="88"/>
                    <a:pt x="1" y="197"/>
                  </a:cubicBezTo>
                  <a:cubicBezTo>
                    <a:pt x="1" y="305"/>
                    <a:pt x="88" y="392"/>
                    <a:pt x="197" y="392"/>
                  </a:cubicBezTo>
                  <a:cubicBezTo>
                    <a:pt x="208" y="392"/>
                    <a:pt x="752" y="414"/>
                    <a:pt x="980" y="708"/>
                  </a:cubicBezTo>
                  <a:cubicBezTo>
                    <a:pt x="1078" y="849"/>
                    <a:pt x="1100" y="1012"/>
                    <a:pt x="1034" y="1230"/>
                  </a:cubicBezTo>
                  <a:cubicBezTo>
                    <a:pt x="1013" y="1339"/>
                    <a:pt x="1078" y="1448"/>
                    <a:pt x="1176" y="1480"/>
                  </a:cubicBezTo>
                  <a:lnTo>
                    <a:pt x="1230" y="1480"/>
                  </a:lnTo>
                  <a:cubicBezTo>
                    <a:pt x="1317" y="1480"/>
                    <a:pt x="1393" y="1426"/>
                    <a:pt x="1415" y="1339"/>
                  </a:cubicBezTo>
                  <a:cubicBezTo>
                    <a:pt x="1513" y="991"/>
                    <a:pt x="1459" y="708"/>
                    <a:pt x="1296" y="479"/>
                  </a:cubicBezTo>
                  <a:cubicBezTo>
                    <a:pt x="947" y="23"/>
                    <a:pt x="240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1357973" y="981383"/>
              <a:ext cx="30777" cy="30552"/>
            </a:xfrm>
            <a:custGeom>
              <a:avLst/>
              <a:gdLst/>
              <a:ahLst/>
              <a:cxnLst/>
              <a:rect l="l" t="t" r="r" b="b"/>
              <a:pathLst>
                <a:path w="1502" h="1491" extrusionOk="0">
                  <a:moveTo>
                    <a:pt x="207" y="1"/>
                  </a:moveTo>
                  <a:cubicBezTo>
                    <a:pt x="98" y="11"/>
                    <a:pt x="0" y="88"/>
                    <a:pt x="0" y="196"/>
                  </a:cubicBezTo>
                  <a:cubicBezTo>
                    <a:pt x="0" y="305"/>
                    <a:pt x="88" y="392"/>
                    <a:pt x="196" y="403"/>
                  </a:cubicBezTo>
                  <a:cubicBezTo>
                    <a:pt x="196" y="403"/>
                    <a:pt x="751" y="425"/>
                    <a:pt x="969" y="719"/>
                  </a:cubicBezTo>
                  <a:cubicBezTo>
                    <a:pt x="1067" y="849"/>
                    <a:pt x="1088" y="1023"/>
                    <a:pt x="1034" y="1241"/>
                  </a:cubicBezTo>
                  <a:cubicBezTo>
                    <a:pt x="1001" y="1350"/>
                    <a:pt x="1067" y="1447"/>
                    <a:pt x="1175" y="1480"/>
                  </a:cubicBezTo>
                  <a:cubicBezTo>
                    <a:pt x="1186" y="1480"/>
                    <a:pt x="1208" y="1491"/>
                    <a:pt x="1219" y="1491"/>
                  </a:cubicBezTo>
                  <a:cubicBezTo>
                    <a:pt x="1317" y="1491"/>
                    <a:pt x="1393" y="1426"/>
                    <a:pt x="1415" y="1339"/>
                  </a:cubicBezTo>
                  <a:cubicBezTo>
                    <a:pt x="1502" y="1001"/>
                    <a:pt x="1458" y="708"/>
                    <a:pt x="1284" y="479"/>
                  </a:cubicBezTo>
                  <a:cubicBezTo>
                    <a:pt x="947" y="33"/>
                    <a:pt x="229" y="1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1314066" y="914735"/>
              <a:ext cx="30777" cy="30347"/>
            </a:xfrm>
            <a:custGeom>
              <a:avLst/>
              <a:gdLst/>
              <a:ahLst/>
              <a:cxnLst/>
              <a:rect l="l" t="t" r="r" b="b"/>
              <a:pathLst>
                <a:path w="1502" h="1481" extrusionOk="0">
                  <a:moveTo>
                    <a:pt x="207" y="1"/>
                  </a:moveTo>
                  <a:cubicBezTo>
                    <a:pt x="98" y="1"/>
                    <a:pt x="0" y="77"/>
                    <a:pt x="0" y="186"/>
                  </a:cubicBezTo>
                  <a:cubicBezTo>
                    <a:pt x="0" y="295"/>
                    <a:pt x="87" y="393"/>
                    <a:pt x="196" y="393"/>
                  </a:cubicBezTo>
                  <a:cubicBezTo>
                    <a:pt x="196" y="393"/>
                    <a:pt x="751" y="414"/>
                    <a:pt x="969" y="708"/>
                  </a:cubicBezTo>
                  <a:cubicBezTo>
                    <a:pt x="1066" y="839"/>
                    <a:pt x="1088" y="1013"/>
                    <a:pt x="1034" y="1230"/>
                  </a:cubicBezTo>
                  <a:cubicBezTo>
                    <a:pt x="1001" y="1339"/>
                    <a:pt x="1066" y="1448"/>
                    <a:pt x="1175" y="1469"/>
                  </a:cubicBezTo>
                  <a:cubicBezTo>
                    <a:pt x="1197" y="1480"/>
                    <a:pt x="1208" y="1480"/>
                    <a:pt x="1230" y="1480"/>
                  </a:cubicBezTo>
                  <a:cubicBezTo>
                    <a:pt x="1317" y="1480"/>
                    <a:pt x="1393" y="1415"/>
                    <a:pt x="1415" y="1328"/>
                  </a:cubicBezTo>
                  <a:cubicBezTo>
                    <a:pt x="1502" y="991"/>
                    <a:pt x="1458" y="697"/>
                    <a:pt x="1284" y="469"/>
                  </a:cubicBezTo>
                  <a:cubicBezTo>
                    <a:pt x="947" y="23"/>
                    <a:pt x="229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1267476" y="911847"/>
              <a:ext cx="30777" cy="30326"/>
            </a:xfrm>
            <a:custGeom>
              <a:avLst/>
              <a:gdLst/>
              <a:ahLst/>
              <a:cxnLst/>
              <a:rect l="l" t="t" r="r" b="b"/>
              <a:pathLst>
                <a:path w="1502" h="1480" extrusionOk="0">
                  <a:moveTo>
                    <a:pt x="207" y="0"/>
                  </a:moveTo>
                  <a:cubicBezTo>
                    <a:pt x="99" y="0"/>
                    <a:pt x="1" y="77"/>
                    <a:pt x="1" y="185"/>
                  </a:cubicBezTo>
                  <a:cubicBezTo>
                    <a:pt x="1" y="305"/>
                    <a:pt x="88" y="392"/>
                    <a:pt x="197" y="392"/>
                  </a:cubicBezTo>
                  <a:cubicBezTo>
                    <a:pt x="197" y="392"/>
                    <a:pt x="751" y="414"/>
                    <a:pt x="969" y="708"/>
                  </a:cubicBezTo>
                  <a:cubicBezTo>
                    <a:pt x="1067" y="838"/>
                    <a:pt x="1089" y="1012"/>
                    <a:pt x="1034" y="1230"/>
                  </a:cubicBezTo>
                  <a:cubicBezTo>
                    <a:pt x="1012" y="1339"/>
                    <a:pt x="1067" y="1447"/>
                    <a:pt x="1176" y="1469"/>
                  </a:cubicBezTo>
                  <a:cubicBezTo>
                    <a:pt x="1197" y="1480"/>
                    <a:pt x="1208" y="1480"/>
                    <a:pt x="1230" y="1480"/>
                  </a:cubicBezTo>
                  <a:cubicBezTo>
                    <a:pt x="1317" y="1480"/>
                    <a:pt x="1393" y="1426"/>
                    <a:pt x="1415" y="1328"/>
                  </a:cubicBezTo>
                  <a:cubicBezTo>
                    <a:pt x="1502" y="990"/>
                    <a:pt x="1458" y="708"/>
                    <a:pt x="1284" y="468"/>
                  </a:cubicBezTo>
                  <a:cubicBezTo>
                    <a:pt x="947" y="22"/>
                    <a:pt x="240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1286653" y="872838"/>
              <a:ext cx="30777" cy="30347"/>
            </a:xfrm>
            <a:custGeom>
              <a:avLst/>
              <a:gdLst/>
              <a:ahLst/>
              <a:cxnLst/>
              <a:rect l="l" t="t" r="r" b="b"/>
              <a:pathLst>
                <a:path w="1502" h="1481" extrusionOk="0">
                  <a:moveTo>
                    <a:pt x="207" y="1"/>
                  </a:moveTo>
                  <a:cubicBezTo>
                    <a:pt x="98" y="1"/>
                    <a:pt x="0" y="77"/>
                    <a:pt x="0" y="186"/>
                  </a:cubicBezTo>
                  <a:cubicBezTo>
                    <a:pt x="0" y="294"/>
                    <a:pt x="87" y="392"/>
                    <a:pt x="196" y="392"/>
                  </a:cubicBezTo>
                  <a:cubicBezTo>
                    <a:pt x="196" y="392"/>
                    <a:pt x="751" y="414"/>
                    <a:pt x="969" y="708"/>
                  </a:cubicBezTo>
                  <a:cubicBezTo>
                    <a:pt x="1066" y="838"/>
                    <a:pt x="1088" y="1012"/>
                    <a:pt x="1034" y="1230"/>
                  </a:cubicBezTo>
                  <a:cubicBezTo>
                    <a:pt x="1001" y="1339"/>
                    <a:pt x="1066" y="1448"/>
                    <a:pt x="1175" y="1469"/>
                  </a:cubicBezTo>
                  <a:cubicBezTo>
                    <a:pt x="1197" y="1480"/>
                    <a:pt x="1208" y="1480"/>
                    <a:pt x="1230" y="1480"/>
                  </a:cubicBezTo>
                  <a:cubicBezTo>
                    <a:pt x="1317" y="1480"/>
                    <a:pt x="1393" y="1415"/>
                    <a:pt x="1415" y="1328"/>
                  </a:cubicBezTo>
                  <a:cubicBezTo>
                    <a:pt x="1502" y="991"/>
                    <a:pt x="1458" y="697"/>
                    <a:pt x="1284" y="468"/>
                  </a:cubicBezTo>
                  <a:cubicBezTo>
                    <a:pt x="947" y="22"/>
                    <a:pt x="229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1241190" y="869949"/>
              <a:ext cx="30777" cy="30326"/>
            </a:xfrm>
            <a:custGeom>
              <a:avLst/>
              <a:gdLst/>
              <a:ahLst/>
              <a:cxnLst/>
              <a:rect l="l" t="t" r="r" b="b"/>
              <a:pathLst>
                <a:path w="1502" h="1480" extrusionOk="0">
                  <a:moveTo>
                    <a:pt x="196" y="0"/>
                  </a:moveTo>
                  <a:cubicBezTo>
                    <a:pt x="98" y="0"/>
                    <a:pt x="0" y="87"/>
                    <a:pt x="0" y="196"/>
                  </a:cubicBezTo>
                  <a:cubicBezTo>
                    <a:pt x="0" y="305"/>
                    <a:pt x="76" y="392"/>
                    <a:pt x="185" y="403"/>
                  </a:cubicBezTo>
                  <a:cubicBezTo>
                    <a:pt x="196" y="403"/>
                    <a:pt x="751" y="425"/>
                    <a:pt x="968" y="718"/>
                  </a:cubicBezTo>
                  <a:cubicBezTo>
                    <a:pt x="1066" y="849"/>
                    <a:pt x="1088" y="1023"/>
                    <a:pt x="1034" y="1240"/>
                  </a:cubicBezTo>
                  <a:cubicBezTo>
                    <a:pt x="1001" y="1349"/>
                    <a:pt x="1066" y="1447"/>
                    <a:pt x="1175" y="1480"/>
                  </a:cubicBezTo>
                  <a:lnTo>
                    <a:pt x="1218" y="1480"/>
                  </a:lnTo>
                  <a:cubicBezTo>
                    <a:pt x="1305" y="1480"/>
                    <a:pt x="1393" y="1425"/>
                    <a:pt x="1414" y="1338"/>
                  </a:cubicBezTo>
                  <a:cubicBezTo>
                    <a:pt x="1501" y="1001"/>
                    <a:pt x="1458" y="707"/>
                    <a:pt x="1284" y="479"/>
                  </a:cubicBezTo>
                  <a:cubicBezTo>
                    <a:pt x="946" y="33"/>
                    <a:pt x="229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1357973" y="942579"/>
              <a:ext cx="30777" cy="30367"/>
            </a:xfrm>
            <a:custGeom>
              <a:avLst/>
              <a:gdLst/>
              <a:ahLst/>
              <a:cxnLst/>
              <a:rect l="l" t="t" r="r" b="b"/>
              <a:pathLst>
                <a:path w="1502" h="1482" extrusionOk="0">
                  <a:moveTo>
                    <a:pt x="178" y="1"/>
                  </a:moveTo>
                  <a:cubicBezTo>
                    <a:pt x="78" y="1"/>
                    <a:pt x="0" y="84"/>
                    <a:pt x="0" y="187"/>
                  </a:cubicBezTo>
                  <a:cubicBezTo>
                    <a:pt x="0" y="295"/>
                    <a:pt x="77" y="382"/>
                    <a:pt x="185" y="393"/>
                  </a:cubicBezTo>
                  <a:cubicBezTo>
                    <a:pt x="196" y="393"/>
                    <a:pt x="751" y="415"/>
                    <a:pt x="969" y="709"/>
                  </a:cubicBezTo>
                  <a:cubicBezTo>
                    <a:pt x="1067" y="839"/>
                    <a:pt x="1088" y="1013"/>
                    <a:pt x="1034" y="1231"/>
                  </a:cubicBezTo>
                  <a:cubicBezTo>
                    <a:pt x="1001" y="1340"/>
                    <a:pt x="1067" y="1449"/>
                    <a:pt x="1175" y="1470"/>
                  </a:cubicBezTo>
                  <a:cubicBezTo>
                    <a:pt x="1186" y="1470"/>
                    <a:pt x="1208" y="1481"/>
                    <a:pt x="1219" y="1481"/>
                  </a:cubicBezTo>
                  <a:cubicBezTo>
                    <a:pt x="1306" y="1481"/>
                    <a:pt x="1393" y="1416"/>
                    <a:pt x="1415" y="1329"/>
                  </a:cubicBezTo>
                  <a:cubicBezTo>
                    <a:pt x="1502" y="992"/>
                    <a:pt x="1458" y="698"/>
                    <a:pt x="1284" y="469"/>
                  </a:cubicBezTo>
                  <a:cubicBezTo>
                    <a:pt x="947" y="23"/>
                    <a:pt x="229" y="2"/>
                    <a:pt x="196" y="2"/>
                  </a:cubicBezTo>
                  <a:cubicBezTo>
                    <a:pt x="190" y="1"/>
                    <a:pt x="184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927893" y="850096"/>
              <a:ext cx="29445" cy="31453"/>
            </a:xfrm>
            <a:custGeom>
              <a:avLst/>
              <a:gdLst/>
              <a:ahLst/>
              <a:cxnLst/>
              <a:rect l="l" t="t" r="r" b="b"/>
              <a:pathLst>
                <a:path w="1437" h="1535" extrusionOk="0">
                  <a:moveTo>
                    <a:pt x="1064" y="0"/>
                  </a:moveTo>
                  <a:cubicBezTo>
                    <a:pt x="793" y="0"/>
                    <a:pt x="572" y="82"/>
                    <a:pt x="403" y="251"/>
                  </a:cubicBezTo>
                  <a:cubicBezTo>
                    <a:pt x="0" y="632"/>
                    <a:pt x="66" y="1328"/>
                    <a:pt x="66" y="1361"/>
                  </a:cubicBezTo>
                  <a:cubicBezTo>
                    <a:pt x="76" y="1459"/>
                    <a:pt x="163" y="1535"/>
                    <a:pt x="261" y="1535"/>
                  </a:cubicBezTo>
                  <a:lnTo>
                    <a:pt x="283" y="1535"/>
                  </a:lnTo>
                  <a:cubicBezTo>
                    <a:pt x="392" y="1524"/>
                    <a:pt x="468" y="1437"/>
                    <a:pt x="457" y="1328"/>
                  </a:cubicBezTo>
                  <a:cubicBezTo>
                    <a:pt x="446" y="1176"/>
                    <a:pt x="457" y="741"/>
                    <a:pt x="675" y="534"/>
                  </a:cubicBezTo>
                  <a:cubicBezTo>
                    <a:pt x="769" y="440"/>
                    <a:pt x="896" y="393"/>
                    <a:pt x="1063" y="393"/>
                  </a:cubicBezTo>
                  <a:cubicBezTo>
                    <a:pt x="1108" y="393"/>
                    <a:pt x="1156" y="397"/>
                    <a:pt x="1208" y="404"/>
                  </a:cubicBezTo>
                  <a:cubicBezTo>
                    <a:pt x="1215" y="404"/>
                    <a:pt x="1222" y="405"/>
                    <a:pt x="1228" y="405"/>
                  </a:cubicBezTo>
                  <a:cubicBezTo>
                    <a:pt x="1329" y="405"/>
                    <a:pt x="1415" y="331"/>
                    <a:pt x="1425" y="230"/>
                  </a:cubicBezTo>
                  <a:cubicBezTo>
                    <a:pt x="1436" y="121"/>
                    <a:pt x="1360" y="23"/>
                    <a:pt x="1251" y="12"/>
                  </a:cubicBezTo>
                  <a:cubicBezTo>
                    <a:pt x="1187" y="4"/>
                    <a:pt x="1124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950614" y="802625"/>
              <a:ext cx="29445" cy="31679"/>
            </a:xfrm>
            <a:custGeom>
              <a:avLst/>
              <a:gdLst/>
              <a:ahLst/>
              <a:cxnLst/>
              <a:rect l="l" t="t" r="r" b="b"/>
              <a:pathLst>
                <a:path w="1437" h="1546" extrusionOk="0">
                  <a:moveTo>
                    <a:pt x="1065" y="0"/>
                  </a:moveTo>
                  <a:cubicBezTo>
                    <a:pt x="793" y="0"/>
                    <a:pt x="573" y="82"/>
                    <a:pt x="403" y="251"/>
                  </a:cubicBezTo>
                  <a:cubicBezTo>
                    <a:pt x="1" y="632"/>
                    <a:pt x="55" y="1328"/>
                    <a:pt x="66" y="1361"/>
                  </a:cubicBezTo>
                  <a:cubicBezTo>
                    <a:pt x="66" y="1470"/>
                    <a:pt x="153" y="1546"/>
                    <a:pt x="262" y="1546"/>
                  </a:cubicBezTo>
                  <a:cubicBezTo>
                    <a:pt x="262" y="1546"/>
                    <a:pt x="273" y="1546"/>
                    <a:pt x="273" y="1535"/>
                  </a:cubicBezTo>
                  <a:cubicBezTo>
                    <a:pt x="382" y="1535"/>
                    <a:pt x="469" y="1437"/>
                    <a:pt x="458" y="1328"/>
                  </a:cubicBezTo>
                  <a:cubicBezTo>
                    <a:pt x="436" y="1176"/>
                    <a:pt x="458" y="741"/>
                    <a:pt x="675" y="534"/>
                  </a:cubicBezTo>
                  <a:cubicBezTo>
                    <a:pt x="769" y="440"/>
                    <a:pt x="897" y="393"/>
                    <a:pt x="1058" y="393"/>
                  </a:cubicBezTo>
                  <a:cubicBezTo>
                    <a:pt x="1102" y="393"/>
                    <a:pt x="1149" y="396"/>
                    <a:pt x="1198" y="403"/>
                  </a:cubicBezTo>
                  <a:cubicBezTo>
                    <a:pt x="1204" y="404"/>
                    <a:pt x="1211" y="404"/>
                    <a:pt x="1218" y="404"/>
                  </a:cubicBezTo>
                  <a:cubicBezTo>
                    <a:pt x="1318" y="404"/>
                    <a:pt x="1406" y="331"/>
                    <a:pt x="1426" y="229"/>
                  </a:cubicBezTo>
                  <a:cubicBezTo>
                    <a:pt x="1437" y="121"/>
                    <a:pt x="1361" y="23"/>
                    <a:pt x="1252" y="12"/>
                  </a:cubicBezTo>
                  <a:cubicBezTo>
                    <a:pt x="1187" y="4"/>
                    <a:pt x="1125" y="0"/>
                    <a:pt x="1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888658" y="853661"/>
              <a:ext cx="29445" cy="31679"/>
            </a:xfrm>
            <a:custGeom>
              <a:avLst/>
              <a:gdLst/>
              <a:ahLst/>
              <a:cxnLst/>
              <a:rect l="l" t="t" r="r" b="b"/>
              <a:pathLst>
                <a:path w="1437" h="1546" extrusionOk="0">
                  <a:moveTo>
                    <a:pt x="1070" y="0"/>
                  </a:moveTo>
                  <a:cubicBezTo>
                    <a:pt x="804" y="0"/>
                    <a:pt x="581" y="82"/>
                    <a:pt x="403" y="251"/>
                  </a:cubicBezTo>
                  <a:cubicBezTo>
                    <a:pt x="1" y="643"/>
                    <a:pt x="66" y="1339"/>
                    <a:pt x="66" y="1361"/>
                  </a:cubicBezTo>
                  <a:cubicBezTo>
                    <a:pt x="77" y="1470"/>
                    <a:pt x="164" y="1546"/>
                    <a:pt x="262" y="1546"/>
                  </a:cubicBezTo>
                  <a:lnTo>
                    <a:pt x="283" y="1546"/>
                  </a:lnTo>
                  <a:cubicBezTo>
                    <a:pt x="392" y="1535"/>
                    <a:pt x="468" y="1437"/>
                    <a:pt x="457" y="1328"/>
                  </a:cubicBezTo>
                  <a:cubicBezTo>
                    <a:pt x="447" y="1176"/>
                    <a:pt x="457" y="752"/>
                    <a:pt x="686" y="534"/>
                  </a:cubicBezTo>
                  <a:cubicBezTo>
                    <a:pt x="780" y="440"/>
                    <a:pt x="908" y="393"/>
                    <a:pt x="1069" y="393"/>
                  </a:cubicBezTo>
                  <a:cubicBezTo>
                    <a:pt x="1113" y="393"/>
                    <a:pt x="1159" y="397"/>
                    <a:pt x="1208" y="404"/>
                  </a:cubicBezTo>
                  <a:cubicBezTo>
                    <a:pt x="1215" y="404"/>
                    <a:pt x="1222" y="405"/>
                    <a:pt x="1229" y="405"/>
                  </a:cubicBezTo>
                  <a:cubicBezTo>
                    <a:pt x="1329" y="405"/>
                    <a:pt x="1416" y="331"/>
                    <a:pt x="1426" y="230"/>
                  </a:cubicBezTo>
                  <a:cubicBezTo>
                    <a:pt x="1437" y="132"/>
                    <a:pt x="1360" y="23"/>
                    <a:pt x="1252" y="12"/>
                  </a:cubicBezTo>
                  <a:cubicBezTo>
                    <a:pt x="1189" y="4"/>
                    <a:pt x="1128" y="0"/>
                    <a:pt x="1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891567" y="899800"/>
              <a:ext cx="29425" cy="31679"/>
            </a:xfrm>
            <a:custGeom>
              <a:avLst/>
              <a:gdLst/>
              <a:ahLst/>
              <a:cxnLst/>
              <a:rect l="l" t="t" r="r" b="b"/>
              <a:pathLst>
                <a:path w="1436" h="1546" extrusionOk="0">
                  <a:moveTo>
                    <a:pt x="1064" y="0"/>
                  </a:moveTo>
                  <a:cubicBezTo>
                    <a:pt x="793" y="0"/>
                    <a:pt x="572" y="82"/>
                    <a:pt x="403" y="251"/>
                  </a:cubicBezTo>
                  <a:cubicBezTo>
                    <a:pt x="0" y="632"/>
                    <a:pt x="54" y="1328"/>
                    <a:pt x="65" y="1361"/>
                  </a:cubicBezTo>
                  <a:cubicBezTo>
                    <a:pt x="65" y="1470"/>
                    <a:pt x="152" y="1546"/>
                    <a:pt x="261" y="1546"/>
                  </a:cubicBezTo>
                  <a:cubicBezTo>
                    <a:pt x="261" y="1546"/>
                    <a:pt x="272" y="1546"/>
                    <a:pt x="272" y="1535"/>
                  </a:cubicBezTo>
                  <a:cubicBezTo>
                    <a:pt x="381" y="1535"/>
                    <a:pt x="468" y="1437"/>
                    <a:pt x="457" y="1328"/>
                  </a:cubicBezTo>
                  <a:cubicBezTo>
                    <a:pt x="457" y="1317"/>
                    <a:pt x="413" y="784"/>
                    <a:pt x="674" y="534"/>
                  </a:cubicBezTo>
                  <a:cubicBezTo>
                    <a:pt x="769" y="440"/>
                    <a:pt x="896" y="393"/>
                    <a:pt x="1057" y="393"/>
                  </a:cubicBezTo>
                  <a:cubicBezTo>
                    <a:pt x="1101" y="393"/>
                    <a:pt x="1148" y="397"/>
                    <a:pt x="1197" y="404"/>
                  </a:cubicBezTo>
                  <a:cubicBezTo>
                    <a:pt x="1204" y="404"/>
                    <a:pt x="1210" y="405"/>
                    <a:pt x="1217" y="405"/>
                  </a:cubicBezTo>
                  <a:cubicBezTo>
                    <a:pt x="1318" y="405"/>
                    <a:pt x="1404" y="331"/>
                    <a:pt x="1414" y="229"/>
                  </a:cubicBezTo>
                  <a:cubicBezTo>
                    <a:pt x="1436" y="121"/>
                    <a:pt x="1360" y="23"/>
                    <a:pt x="1251" y="12"/>
                  </a:cubicBezTo>
                  <a:cubicBezTo>
                    <a:pt x="1186" y="4"/>
                    <a:pt x="1124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849874" y="885540"/>
              <a:ext cx="29445" cy="31679"/>
            </a:xfrm>
            <a:custGeom>
              <a:avLst/>
              <a:gdLst/>
              <a:ahLst/>
              <a:cxnLst/>
              <a:rect l="l" t="t" r="r" b="b"/>
              <a:pathLst>
                <a:path w="1437" h="1546" extrusionOk="0">
                  <a:moveTo>
                    <a:pt x="1087" y="1"/>
                  </a:moveTo>
                  <a:cubicBezTo>
                    <a:pt x="810" y="1"/>
                    <a:pt x="584" y="88"/>
                    <a:pt x="403" y="251"/>
                  </a:cubicBezTo>
                  <a:cubicBezTo>
                    <a:pt x="1" y="643"/>
                    <a:pt x="66" y="1339"/>
                    <a:pt x="66" y="1371"/>
                  </a:cubicBezTo>
                  <a:cubicBezTo>
                    <a:pt x="77" y="1469"/>
                    <a:pt x="164" y="1546"/>
                    <a:pt x="262" y="1546"/>
                  </a:cubicBezTo>
                  <a:lnTo>
                    <a:pt x="284" y="1546"/>
                  </a:lnTo>
                  <a:cubicBezTo>
                    <a:pt x="392" y="1535"/>
                    <a:pt x="468" y="1437"/>
                    <a:pt x="458" y="1328"/>
                  </a:cubicBezTo>
                  <a:cubicBezTo>
                    <a:pt x="447" y="1187"/>
                    <a:pt x="458" y="751"/>
                    <a:pt x="686" y="534"/>
                  </a:cubicBezTo>
                  <a:cubicBezTo>
                    <a:pt x="786" y="443"/>
                    <a:pt x="923" y="398"/>
                    <a:pt x="1099" y="398"/>
                  </a:cubicBezTo>
                  <a:cubicBezTo>
                    <a:pt x="1134" y="398"/>
                    <a:pt x="1170" y="400"/>
                    <a:pt x="1208" y="403"/>
                  </a:cubicBezTo>
                  <a:cubicBezTo>
                    <a:pt x="1221" y="406"/>
                    <a:pt x="1233" y="407"/>
                    <a:pt x="1245" y="407"/>
                  </a:cubicBezTo>
                  <a:cubicBezTo>
                    <a:pt x="1338" y="407"/>
                    <a:pt x="1416" y="336"/>
                    <a:pt x="1426" y="240"/>
                  </a:cubicBezTo>
                  <a:cubicBezTo>
                    <a:pt x="1437" y="131"/>
                    <a:pt x="1361" y="33"/>
                    <a:pt x="1263" y="12"/>
                  </a:cubicBezTo>
                  <a:cubicBezTo>
                    <a:pt x="1202" y="4"/>
                    <a:pt x="1143" y="1"/>
                    <a:pt x="10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852783" y="930573"/>
              <a:ext cx="29445" cy="31679"/>
            </a:xfrm>
            <a:custGeom>
              <a:avLst/>
              <a:gdLst/>
              <a:ahLst/>
              <a:cxnLst/>
              <a:rect l="l" t="t" r="r" b="b"/>
              <a:pathLst>
                <a:path w="1437" h="1546" extrusionOk="0">
                  <a:moveTo>
                    <a:pt x="1076" y="0"/>
                  </a:moveTo>
                  <a:cubicBezTo>
                    <a:pt x="799" y="0"/>
                    <a:pt x="574" y="88"/>
                    <a:pt x="403" y="250"/>
                  </a:cubicBezTo>
                  <a:cubicBezTo>
                    <a:pt x="0" y="642"/>
                    <a:pt x="55" y="1338"/>
                    <a:pt x="55" y="1371"/>
                  </a:cubicBezTo>
                  <a:cubicBezTo>
                    <a:pt x="65" y="1469"/>
                    <a:pt x="152" y="1545"/>
                    <a:pt x="261" y="1545"/>
                  </a:cubicBezTo>
                  <a:lnTo>
                    <a:pt x="272" y="1545"/>
                  </a:lnTo>
                  <a:cubicBezTo>
                    <a:pt x="381" y="1534"/>
                    <a:pt x="468" y="1436"/>
                    <a:pt x="457" y="1327"/>
                  </a:cubicBezTo>
                  <a:cubicBezTo>
                    <a:pt x="457" y="1327"/>
                    <a:pt x="414" y="794"/>
                    <a:pt x="675" y="533"/>
                  </a:cubicBezTo>
                  <a:cubicBezTo>
                    <a:pt x="774" y="443"/>
                    <a:pt x="912" y="397"/>
                    <a:pt x="1087" y="397"/>
                  </a:cubicBezTo>
                  <a:cubicBezTo>
                    <a:pt x="1122" y="397"/>
                    <a:pt x="1159" y="399"/>
                    <a:pt x="1197" y="403"/>
                  </a:cubicBezTo>
                  <a:cubicBezTo>
                    <a:pt x="1209" y="405"/>
                    <a:pt x="1222" y="406"/>
                    <a:pt x="1234" y="406"/>
                  </a:cubicBezTo>
                  <a:cubicBezTo>
                    <a:pt x="1327" y="406"/>
                    <a:pt x="1405" y="336"/>
                    <a:pt x="1414" y="240"/>
                  </a:cubicBezTo>
                  <a:cubicBezTo>
                    <a:pt x="1436" y="131"/>
                    <a:pt x="1360" y="33"/>
                    <a:pt x="1251" y="11"/>
                  </a:cubicBezTo>
                  <a:cubicBezTo>
                    <a:pt x="1190" y="4"/>
                    <a:pt x="1132" y="0"/>
                    <a:pt x="1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911400" y="807297"/>
              <a:ext cx="29445" cy="31699"/>
            </a:xfrm>
            <a:custGeom>
              <a:avLst/>
              <a:gdLst/>
              <a:ahLst/>
              <a:cxnLst/>
              <a:rect l="l" t="t" r="r" b="b"/>
              <a:pathLst>
                <a:path w="1437" h="1547" extrusionOk="0">
                  <a:moveTo>
                    <a:pt x="1068" y="0"/>
                  </a:moveTo>
                  <a:cubicBezTo>
                    <a:pt x="800" y="0"/>
                    <a:pt x="572" y="82"/>
                    <a:pt x="403" y="252"/>
                  </a:cubicBezTo>
                  <a:cubicBezTo>
                    <a:pt x="0" y="643"/>
                    <a:pt x="65" y="1339"/>
                    <a:pt x="65" y="1361"/>
                  </a:cubicBezTo>
                  <a:cubicBezTo>
                    <a:pt x="76" y="1470"/>
                    <a:pt x="163" y="1546"/>
                    <a:pt x="261" y="1546"/>
                  </a:cubicBezTo>
                  <a:lnTo>
                    <a:pt x="283" y="1546"/>
                  </a:lnTo>
                  <a:cubicBezTo>
                    <a:pt x="392" y="1535"/>
                    <a:pt x="468" y="1437"/>
                    <a:pt x="457" y="1329"/>
                  </a:cubicBezTo>
                  <a:cubicBezTo>
                    <a:pt x="446" y="1176"/>
                    <a:pt x="457" y="741"/>
                    <a:pt x="675" y="534"/>
                  </a:cubicBezTo>
                  <a:cubicBezTo>
                    <a:pt x="777" y="440"/>
                    <a:pt x="900" y="393"/>
                    <a:pt x="1064" y="393"/>
                  </a:cubicBezTo>
                  <a:cubicBezTo>
                    <a:pt x="1109" y="393"/>
                    <a:pt x="1156" y="397"/>
                    <a:pt x="1208" y="404"/>
                  </a:cubicBezTo>
                  <a:cubicBezTo>
                    <a:pt x="1215" y="405"/>
                    <a:pt x="1222" y="405"/>
                    <a:pt x="1228" y="405"/>
                  </a:cubicBezTo>
                  <a:cubicBezTo>
                    <a:pt x="1329" y="405"/>
                    <a:pt x="1415" y="332"/>
                    <a:pt x="1425" y="230"/>
                  </a:cubicBezTo>
                  <a:cubicBezTo>
                    <a:pt x="1436" y="121"/>
                    <a:pt x="1360" y="23"/>
                    <a:pt x="1251" y="12"/>
                  </a:cubicBezTo>
                  <a:cubicBezTo>
                    <a:pt x="1188" y="4"/>
                    <a:pt x="1127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35158" y="651875"/>
              <a:ext cx="367602" cy="589701"/>
            </a:xfrm>
            <a:custGeom>
              <a:avLst/>
              <a:gdLst/>
              <a:ahLst/>
              <a:cxnLst/>
              <a:rect l="l" t="t" r="r" b="b"/>
              <a:pathLst>
                <a:path w="17940" h="28779" extrusionOk="0">
                  <a:moveTo>
                    <a:pt x="4020" y="1"/>
                  </a:moveTo>
                  <a:cubicBezTo>
                    <a:pt x="3933" y="1"/>
                    <a:pt x="3847" y="61"/>
                    <a:pt x="3819" y="146"/>
                  </a:cubicBezTo>
                  <a:cubicBezTo>
                    <a:pt x="3797" y="255"/>
                    <a:pt x="3863" y="364"/>
                    <a:pt x="3971" y="386"/>
                  </a:cubicBezTo>
                  <a:cubicBezTo>
                    <a:pt x="4004" y="397"/>
                    <a:pt x="8127" y="1484"/>
                    <a:pt x="10042" y="5836"/>
                  </a:cubicBezTo>
                  <a:cubicBezTo>
                    <a:pt x="10836" y="7620"/>
                    <a:pt x="10607" y="9437"/>
                    <a:pt x="10390" y="11199"/>
                  </a:cubicBezTo>
                  <a:cubicBezTo>
                    <a:pt x="10063" y="13734"/>
                    <a:pt x="9770" y="16127"/>
                    <a:pt x="12848" y="17628"/>
                  </a:cubicBezTo>
                  <a:cubicBezTo>
                    <a:pt x="16112" y="19217"/>
                    <a:pt x="17548" y="22774"/>
                    <a:pt x="17515" y="25591"/>
                  </a:cubicBezTo>
                  <a:cubicBezTo>
                    <a:pt x="17504" y="26995"/>
                    <a:pt x="17135" y="28061"/>
                    <a:pt x="16569" y="28333"/>
                  </a:cubicBezTo>
                  <a:cubicBezTo>
                    <a:pt x="16484" y="28369"/>
                    <a:pt x="16396" y="28387"/>
                    <a:pt x="16305" y="28387"/>
                  </a:cubicBezTo>
                  <a:cubicBezTo>
                    <a:pt x="16092" y="28387"/>
                    <a:pt x="15863" y="28288"/>
                    <a:pt x="15612" y="28083"/>
                  </a:cubicBezTo>
                  <a:cubicBezTo>
                    <a:pt x="14110" y="26843"/>
                    <a:pt x="12283" y="25733"/>
                    <a:pt x="10357" y="24547"/>
                  </a:cubicBezTo>
                  <a:cubicBezTo>
                    <a:pt x="6093" y="21947"/>
                    <a:pt x="1687" y="19249"/>
                    <a:pt x="414" y="14963"/>
                  </a:cubicBezTo>
                  <a:cubicBezTo>
                    <a:pt x="387" y="14883"/>
                    <a:pt x="309" y="14824"/>
                    <a:pt x="221" y="14824"/>
                  </a:cubicBezTo>
                  <a:cubicBezTo>
                    <a:pt x="202" y="14824"/>
                    <a:pt x="183" y="14827"/>
                    <a:pt x="164" y="14833"/>
                  </a:cubicBezTo>
                  <a:cubicBezTo>
                    <a:pt x="66" y="14865"/>
                    <a:pt x="1" y="14974"/>
                    <a:pt x="33" y="15083"/>
                  </a:cubicBezTo>
                  <a:cubicBezTo>
                    <a:pt x="1360" y="19510"/>
                    <a:pt x="5832" y="22241"/>
                    <a:pt x="10150" y="24884"/>
                  </a:cubicBezTo>
                  <a:cubicBezTo>
                    <a:pt x="12065" y="26059"/>
                    <a:pt x="13882" y="27169"/>
                    <a:pt x="15361" y="28387"/>
                  </a:cubicBezTo>
                  <a:cubicBezTo>
                    <a:pt x="15720" y="28681"/>
                    <a:pt x="16036" y="28779"/>
                    <a:pt x="16297" y="28779"/>
                  </a:cubicBezTo>
                  <a:cubicBezTo>
                    <a:pt x="16471" y="28779"/>
                    <a:pt x="16612" y="28746"/>
                    <a:pt x="16732" y="28692"/>
                  </a:cubicBezTo>
                  <a:cubicBezTo>
                    <a:pt x="17450" y="28355"/>
                    <a:pt x="17896" y="27169"/>
                    <a:pt x="17907" y="25602"/>
                  </a:cubicBezTo>
                  <a:cubicBezTo>
                    <a:pt x="17940" y="22872"/>
                    <a:pt x="16667" y="19053"/>
                    <a:pt x="13022" y="17269"/>
                  </a:cubicBezTo>
                  <a:cubicBezTo>
                    <a:pt x="10194" y="15888"/>
                    <a:pt x="10466" y="13745"/>
                    <a:pt x="10771" y="11253"/>
                  </a:cubicBezTo>
                  <a:cubicBezTo>
                    <a:pt x="10988" y="9524"/>
                    <a:pt x="11238" y="7555"/>
                    <a:pt x="10412" y="5673"/>
                  </a:cubicBezTo>
                  <a:cubicBezTo>
                    <a:pt x="8410" y="1147"/>
                    <a:pt x="4102" y="16"/>
                    <a:pt x="4058" y="5"/>
                  </a:cubicBezTo>
                  <a:cubicBezTo>
                    <a:pt x="4046" y="2"/>
                    <a:pt x="4033" y="1"/>
                    <a:pt x="4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1883085" y="651875"/>
              <a:ext cx="367602" cy="589701"/>
            </a:xfrm>
            <a:custGeom>
              <a:avLst/>
              <a:gdLst/>
              <a:ahLst/>
              <a:cxnLst/>
              <a:rect l="l" t="t" r="r" b="b"/>
              <a:pathLst>
                <a:path w="17940" h="28779" extrusionOk="0">
                  <a:moveTo>
                    <a:pt x="13918" y="0"/>
                  </a:moveTo>
                  <a:cubicBezTo>
                    <a:pt x="13903" y="0"/>
                    <a:pt x="13887" y="2"/>
                    <a:pt x="13871" y="5"/>
                  </a:cubicBezTo>
                  <a:cubicBezTo>
                    <a:pt x="13827" y="16"/>
                    <a:pt x="9781" y="1147"/>
                    <a:pt x="7790" y="5673"/>
                  </a:cubicBezTo>
                  <a:cubicBezTo>
                    <a:pt x="6963" y="7533"/>
                    <a:pt x="7148" y="9469"/>
                    <a:pt x="7311" y="11188"/>
                  </a:cubicBezTo>
                  <a:cubicBezTo>
                    <a:pt x="7561" y="13701"/>
                    <a:pt x="7768" y="15877"/>
                    <a:pt x="4918" y="17269"/>
                  </a:cubicBezTo>
                  <a:cubicBezTo>
                    <a:pt x="1263" y="19053"/>
                    <a:pt x="1" y="22872"/>
                    <a:pt x="22" y="25602"/>
                  </a:cubicBezTo>
                  <a:cubicBezTo>
                    <a:pt x="44" y="27169"/>
                    <a:pt x="490" y="28355"/>
                    <a:pt x="1208" y="28692"/>
                  </a:cubicBezTo>
                  <a:cubicBezTo>
                    <a:pt x="1328" y="28746"/>
                    <a:pt x="1469" y="28779"/>
                    <a:pt x="1643" y="28779"/>
                  </a:cubicBezTo>
                  <a:cubicBezTo>
                    <a:pt x="1894" y="28779"/>
                    <a:pt x="2220" y="28681"/>
                    <a:pt x="2579" y="28387"/>
                  </a:cubicBezTo>
                  <a:cubicBezTo>
                    <a:pt x="4058" y="27169"/>
                    <a:pt x="5864" y="26059"/>
                    <a:pt x="7790" y="24884"/>
                  </a:cubicBezTo>
                  <a:cubicBezTo>
                    <a:pt x="12109" y="22241"/>
                    <a:pt x="16580" y="19510"/>
                    <a:pt x="17907" y="15083"/>
                  </a:cubicBezTo>
                  <a:cubicBezTo>
                    <a:pt x="17940" y="14974"/>
                    <a:pt x="17874" y="14865"/>
                    <a:pt x="17765" y="14833"/>
                  </a:cubicBezTo>
                  <a:cubicBezTo>
                    <a:pt x="17748" y="14827"/>
                    <a:pt x="17730" y="14824"/>
                    <a:pt x="17713" y="14824"/>
                  </a:cubicBezTo>
                  <a:cubicBezTo>
                    <a:pt x="17631" y="14824"/>
                    <a:pt x="17553" y="14883"/>
                    <a:pt x="17526" y="14963"/>
                  </a:cubicBezTo>
                  <a:cubicBezTo>
                    <a:pt x="16242" y="19249"/>
                    <a:pt x="11837" y="21947"/>
                    <a:pt x="7583" y="24547"/>
                  </a:cubicBezTo>
                  <a:cubicBezTo>
                    <a:pt x="5647" y="25733"/>
                    <a:pt x="3830" y="26843"/>
                    <a:pt x="2329" y="28083"/>
                  </a:cubicBezTo>
                  <a:cubicBezTo>
                    <a:pt x="2078" y="28288"/>
                    <a:pt x="1848" y="28387"/>
                    <a:pt x="1635" y="28387"/>
                  </a:cubicBezTo>
                  <a:cubicBezTo>
                    <a:pt x="1544" y="28387"/>
                    <a:pt x="1456" y="28369"/>
                    <a:pt x="1371" y="28333"/>
                  </a:cubicBezTo>
                  <a:cubicBezTo>
                    <a:pt x="806" y="28061"/>
                    <a:pt x="436" y="26995"/>
                    <a:pt x="425" y="25591"/>
                  </a:cubicBezTo>
                  <a:cubicBezTo>
                    <a:pt x="392" y="22774"/>
                    <a:pt x="1828" y="19217"/>
                    <a:pt x="5092" y="17628"/>
                  </a:cubicBezTo>
                  <a:cubicBezTo>
                    <a:pt x="8192" y="16116"/>
                    <a:pt x="7953" y="13701"/>
                    <a:pt x="7714" y="11145"/>
                  </a:cubicBezTo>
                  <a:cubicBezTo>
                    <a:pt x="7540" y="9404"/>
                    <a:pt x="7365" y="7598"/>
                    <a:pt x="8149" y="5836"/>
                  </a:cubicBezTo>
                  <a:cubicBezTo>
                    <a:pt x="10063" y="1484"/>
                    <a:pt x="13936" y="397"/>
                    <a:pt x="13969" y="386"/>
                  </a:cubicBezTo>
                  <a:cubicBezTo>
                    <a:pt x="14078" y="364"/>
                    <a:pt x="14143" y="255"/>
                    <a:pt x="14110" y="146"/>
                  </a:cubicBezTo>
                  <a:cubicBezTo>
                    <a:pt x="14092" y="54"/>
                    <a:pt x="14010" y="0"/>
                    <a:pt x="13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 flipH="1">
              <a:off x="1298253" y="1153973"/>
              <a:ext cx="271308" cy="198097"/>
            </a:xfrm>
            <a:custGeom>
              <a:avLst/>
              <a:gdLst/>
              <a:ahLst/>
              <a:cxnLst/>
              <a:rect l="l" t="t" r="r" b="b"/>
              <a:pathLst>
                <a:path w="13241" h="9668" extrusionOk="0">
                  <a:moveTo>
                    <a:pt x="13011" y="0"/>
                  </a:moveTo>
                  <a:cubicBezTo>
                    <a:pt x="12946" y="0"/>
                    <a:pt x="12884" y="32"/>
                    <a:pt x="12849" y="95"/>
                  </a:cubicBezTo>
                  <a:cubicBezTo>
                    <a:pt x="12794" y="182"/>
                    <a:pt x="7594" y="8602"/>
                    <a:pt x="186" y="9276"/>
                  </a:cubicBezTo>
                  <a:cubicBezTo>
                    <a:pt x="77" y="9287"/>
                    <a:pt x="1" y="9385"/>
                    <a:pt x="12" y="9494"/>
                  </a:cubicBezTo>
                  <a:cubicBezTo>
                    <a:pt x="23" y="9592"/>
                    <a:pt x="110" y="9668"/>
                    <a:pt x="208" y="9668"/>
                  </a:cubicBezTo>
                  <a:lnTo>
                    <a:pt x="229" y="9668"/>
                  </a:lnTo>
                  <a:cubicBezTo>
                    <a:pt x="7834" y="8982"/>
                    <a:pt x="13131" y="388"/>
                    <a:pt x="13186" y="301"/>
                  </a:cubicBezTo>
                  <a:cubicBezTo>
                    <a:pt x="13240" y="203"/>
                    <a:pt x="13208" y="84"/>
                    <a:pt x="13121" y="29"/>
                  </a:cubicBezTo>
                  <a:cubicBezTo>
                    <a:pt x="13086" y="10"/>
                    <a:pt x="13048" y="0"/>
                    <a:pt x="13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36"/>
          <p:cNvGrpSpPr/>
          <p:nvPr/>
        </p:nvGrpSpPr>
        <p:grpSpPr>
          <a:xfrm>
            <a:off x="6858016" y="3143254"/>
            <a:ext cx="2100459" cy="1519737"/>
            <a:chOff x="6899354" y="3029552"/>
            <a:chExt cx="2100459" cy="1519737"/>
          </a:xfrm>
        </p:grpSpPr>
        <p:grpSp>
          <p:nvGrpSpPr>
            <p:cNvPr id="464" name="Google Shape;464;p36"/>
            <p:cNvGrpSpPr/>
            <p:nvPr/>
          </p:nvGrpSpPr>
          <p:grpSpPr>
            <a:xfrm>
              <a:off x="6899354" y="3029552"/>
              <a:ext cx="2100420" cy="1519737"/>
              <a:chOff x="172488" y="295189"/>
              <a:chExt cx="1854021" cy="1341458"/>
            </a:xfrm>
          </p:grpSpPr>
          <p:sp>
            <p:nvSpPr>
              <p:cNvPr id="465" name="Google Shape;465;p36"/>
              <p:cNvSpPr/>
              <p:nvPr/>
            </p:nvSpPr>
            <p:spPr>
              <a:xfrm>
                <a:off x="374610" y="295189"/>
                <a:ext cx="982729" cy="786756"/>
              </a:xfrm>
              <a:custGeom>
                <a:avLst/>
                <a:gdLst/>
                <a:ahLst/>
                <a:cxnLst/>
                <a:rect l="l" t="t" r="r" b="b"/>
                <a:pathLst>
                  <a:path w="30529" h="24441" extrusionOk="0">
                    <a:moveTo>
                      <a:pt x="9647" y="0"/>
                    </a:moveTo>
                    <a:cubicBezTo>
                      <a:pt x="7248" y="0"/>
                      <a:pt x="1" y="7389"/>
                      <a:pt x="1" y="7389"/>
                    </a:cubicBezTo>
                    <a:cubicBezTo>
                      <a:pt x="486" y="8668"/>
                      <a:pt x="2558" y="9781"/>
                      <a:pt x="3044" y="10740"/>
                    </a:cubicBezTo>
                    <a:cubicBezTo>
                      <a:pt x="4962" y="15215"/>
                      <a:pt x="6075" y="15855"/>
                      <a:pt x="7200" y="17773"/>
                    </a:cubicBezTo>
                    <a:cubicBezTo>
                      <a:pt x="8400" y="19648"/>
                      <a:pt x="8819" y="24441"/>
                      <a:pt x="10428" y="24441"/>
                    </a:cubicBezTo>
                    <a:cubicBezTo>
                      <a:pt x="10739" y="24441"/>
                      <a:pt x="11095" y="24262"/>
                      <a:pt x="11509" y="23847"/>
                    </a:cubicBezTo>
                    <a:cubicBezTo>
                      <a:pt x="14067" y="21456"/>
                      <a:pt x="9757" y="19691"/>
                      <a:pt x="11036" y="16660"/>
                    </a:cubicBezTo>
                    <a:cubicBezTo>
                      <a:pt x="11189" y="16244"/>
                      <a:pt x="11575" y="16070"/>
                      <a:pt x="12125" y="16070"/>
                    </a:cubicBezTo>
                    <a:cubicBezTo>
                      <a:pt x="14905" y="16070"/>
                      <a:pt x="21877" y="20499"/>
                      <a:pt x="24122" y="20499"/>
                    </a:cubicBezTo>
                    <a:cubicBezTo>
                      <a:pt x="24682" y="20499"/>
                      <a:pt x="24948" y="20224"/>
                      <a:pt x="24783" y="19538"/>
                    </a:cubicBezTo>
                    <a:cubicBezTo>
                      <a:pt x="24783" y="19371"/>
                      <a:pt x="24783" y="19218"/>
                      <a:pt x="24617" y="19052"/>
                    </a:cubicBezTo>
                    <a:cubicBezTo>
                      <a:pt x="24783" y="19052"/>
                      <a:pt x="24783" y="19052"/>
                      <a:pt x="24783" y="18898"/>
                    </a:cubicBezTo>
                    <a:cubicBezTo>
                      <a:pt x="24617" y="18732"/>
                      <a:pt x="24463" y="18579"/>
                      <a:pt x="24463" y="18412"/>
                    </a:cubicBezTo>
                    <a:lnTo>
                      <a:pt x="24463" y="18412"/>
                    </a:lnTo>
                    <a:cubicBezTo>
                      <a:pt x="25380" y="18769"/>
                      <a:pt x="26174" y="18968"/>
                      <a:pt x="26732" y="18968"/>
                    </a:cubicBezTo>
                    <a:cubicBezTo>
                      <a:pt x="27435" y="18968"/>
                      <a:pt x="27765" y="18652"/>
                      <a:pt x="27494" y="17939"/>
                    </a:cubicBezTo>
                    <a:cubicBezTo>
                      <a:pt x="27340" y="17619"/>
                      <a:pt x="27174" y="17300"/>
                      <a:pt x="27021" y="17134"/>
                    </a:cubicBezTo>
                    <a:lnTo>
                      <a:pt x="27021" y="17134"/>
                    </a:lnTo>
                    <a:cubicBezTo>
                      <a:pt x="27380" y="17291"/>
                      <a:pt x="27691" y="17380"/>
                      <a:pt x="27935" y="17380"/>
                    </a:cubicBezTo>
                    <a:cubicBezTo>
                      <a:pt x="28446" y="17380"/>
                      <a:pt x="28669" y="16990"/>
                      <a:pt x="28453" y="16021"/>
                    </a:cubicBezTo>
                    <a:cubicBezTo>
                      <a:pt x="28299" y="15215"/>
                      <a:pt x="27813" y="14423"/>
                      <a:pt x="27494" y="13617"/>
                    </a:cubicBezTo>
                    <a:cubicBezTo>
                      <a:pt x="26854" y="12504"/>
                      <a:pt x="25895" y="11699"/>
                      <a:pt x="24783" y="11226"/>
                    </a:cubicBezTo>
                    <a:lnTo>
                      <a:pt x="24783" y="11226"/>
                    </a:lnTo>
                    <a:cubicBezTo>
                      <a:pt x="26452" y="11754"/>
                      <a:pt x="28560" y="12379"/>
                      <a:pt x="29582" y="12379"/>
                    </a:cubicBezTo>
                    <a:cubicBezTo>
                      <a:pt x="30416" y="12379"/>
                      <a:pt x="30528" y="11963"/>
                      <a:pt x="29092" y="10740"/>
                    </a:cubicBezTo>
                    <a:cubicBezTo>
                      <a:pt x="27494" y="9461"/>
                      <a:pt x="26062" y="8502"/>
                      <a:pt x="24617" y="8029"/>
                    </a:cubicBezTo>
                    <a:cubicBezTo>
                      <a:pt x="24617" y="7863"/>
                      <a:pt x="24783" y="7863"/>
                      <a:pt x="24617" y="7863"/>
                    </a:cubicBezTo>
                    <a:cubicBezTo>
                      <a:pt x="24617" y="7786"/>
                      <a:pt x="24617" y="7747"/>
                      <a:pt x="24597" y="7747"/>
                    </a:cubicBezTo>
                    <a:cubicBezTo>
                      <a:pt x="24578" y="7747"/>
                      <a:pt x="24540" y="7786"/>
                      <a:pt x="24463" y="7863"/>
                    </a:cubicBezTo>
                    <a:cubicBezTo>
                      <a:pt x="24143" y="7709"/>
                      <a:pt x="23977" y="7709"/>
                      <a:pt x="23657" y="7543"/>
                    </a:cubicBezTo>
                    <a:lnTo>
                      <a:pt x="23824" y="7543"/>
                    </a:lnTo>
                    <a:lnTo>
                      <a:pt x="23824" y="7389"/>
                    </a:lnTo>
                    <a:lnTo>
                      <a:pt x="23657" y="7389"/>
                    </a:lnTo>
                    <a:cubicBezTo>
                      <a:pt x="23657" y="7389"/>
                      <a:pt x="23504" y="7389"/>
                      <a:pt x="23504" y="7543"/>
                    </a:cubicBezTo>
                    <a:cubicBezTo>
                      <a:pt x="20947" y="6750"/>
                      <a:pt x="18709" y="6584"/>
                      <a:pt x="16944" y="6111"/>
                    </a:cubicBezTo>
                    <a:cubicBezTo>
                      <a:pt x="14067" y="5471"/>
                      <a:pt x="11995" y="676"/>
                      <a:pt x="9911" y="37"/>
                    </a:cubicBezTo>
                    <a:cubicBezTo>
                      <a:pt x="9831" y="12"/>
                      <a:pt x="9743" y="0"/>
                      <a:pt x="9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28575" dir="3540000" algn="bl" rotWithShape="0">
                  <a:schemeClr val="dk1">
                    <a:alpha val="4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6"/>
              <p:cNvSpPr/>
              <p:nvPr/>
            </p:nvSpPr>
            <p:spPr>
              <a:xfrm>
                <a:off x="1223818" y="526540"/>
                <a:ext cx="802690" cy="667073"/>
              </a:xfrm>
              <a:custGeom>
                <a:avLst/>
                <a:gdLst/>
                <a:ahLst/>
                <a:cxnLst/>
                <a:rect l="l" t="t" r="r" b="b"/>
                <a:pathLst>
                  <a:path w="24936" h="20723" extrusionOk="0">
                    <a:moveTo>
                      <a:pt x="10918" y="1"/>
                    </a:moveTo>
                    <a:cubicBezTo>
                      <a:pt x="9799" y="1"/>
                      <a:pt x="8694" y="150"/>
                      <a:pt x="7673" y="522"/>
                    </a:cubicBezTo>
                    <a:cubicBezTo>
                      <a:pt x="5435" y="1315"/>
                      <a:pt x="4476" y="12990"/>
                      <a:pt x="3351" y="13629"/>
                    </a:cubicBezTo>
                    <a:cubicBezTo>
                      <a:pt x="2391" y="14269"/>
                      <a:pt x="0" y="14269"/>
                      <a:pt x="1113" y="15062"/>
                    </a:cubicBezTo>
                    <a:cubicBezTo>
                      <a:pt x="2117" y="15917"/>
                      <a:pt x="9218" y="20722"/>
                      <a:pt x="13916" y="20722"/>
                    </a:cubicBezTo>
                    <a:cubicBezTo>
                      <a:pt x="14484" y="20722"/>
                      <a:pt x="15016" y="20652"/>
                      <a:pt x="15499" y="20496"/>
                    </a:cubicBezTo>
                    <a:cubicBezTo>
                      <a:pt x="19974" y="19064"/>
                      <a:pt x="24936" y="4678"/>
                      <a:pt x="20460" y="2594"/>
                    </a:cubicBezTo>
                    <a:cubicBezTo>
                      <a:pt x="20460" y="2594"/>
                      <a:pt x="15573" y="1"/>
                      <a:pt x="109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28575" dir="3540000" algn="bl" rotWithShape="0">
                  <a:schemeClr val="dk1">
                    <a:alpha val="4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6"/>
              <p:cNvSpPr/>
              <p:nvPr/>
            </p:nvSpPr>
            <p:spPr>
              <a:xfrm>
                <a:off x="580434" y="1014832"/>
                <a:ext cx="1075629" cy="621814"/>
              </a:xfrm>
              <a:custGeom>
                <a:avLst/>
                <a:gdLst/>
                <a:ahLst/>
                <a:cxnLst/>
                <a:rect l="l" t="t" r="r" b="b"/>
                <a:pathLst>
                  <a:path w="33415" h="19317" extrusionOk="0">
                    <a:moveTo>
                      <a:pt x="14011" y="0"/>
                    </a:moveTo>
                    <a:cubicBezTo>
                      <a:pt x="12031" y="0"/>
                      <a:pt x="11053" y="1171"/>
                      <a:pt x="10870" y="1811"/>
                    </a:cubicBezTo>
                    <a:cubicBezTo>
                      <a:pt x="10230" y="3895"/>
                      <a:pt x="17583" y="2616"/>
                      <a:pt x="15831" y="6286"/>
                    </a:cubicBezTo>
                    <a:cubicBezTo>
                      <a:pt x="15551" y="6884"/>
                      <a:pt x="14969" y="7127"/>
                      <a:pt x="14216" y="7127"/>
                    </a:cubicBezTo>
                    <a:cubicBezTo>
                      <a:pt x="11537" y="7127"/>
                      <a:pt x="6683" y="4054"/>
                      <a:pt x="5435" y="2936"/>
                    </a:cubicBezTo>
                    <a:cubicBezTo>
                      <a:pt x="5256" y="2757"/>
                      <a:pt x="5103" y="2679"/>
                      <a:pt x="4971" y="2679"/>
                    </a:cubicBezTo>
                    <a:cubicBezTo>
                      <a:pt x="4630" y="2679"/>
                      <a:pt x="4433" y="3204"/>
                      <a:pt x="4323" y="3895"/>
                    </a:cubicBezTo>
                    <a:cubicBezTo>
                      <a:pt x="4323" y="3895"/>
                      <a:pt x="4323" y="4534"/>
                      <a:pt x="4476" y="5174"/>
                    </a:cubicBezTo>
                    <a:cubicBezTo>
                      <a:pt x="3837" y="4534"/>
                      <a:pt x="3197" y="4048"/>
                      <a:pt x="2724" y="3575"/>
                    </a:cubicBezTo>
                    <a:cubicBezTo>
                      <a:pt x="2566" y="3450"/>
                      <a:pt x="2426" y="3392"/>
                      <a:pt x="2306" y="3392"/>
                    </a:cubicBezTo>
                    <a:cubicBezTo>
                      <a:pt x="1812" y="3392"/>
                      <a:pt x="1631" y="4362"/>
                      <a:pt x="1765" y="5647"/>
                    </a:cubicBezTo>
                    <a:cubicBezTo>
                      <a:pt x="1653" y="5534"/>
                      <a:pt x="1540" y="5482"/>
                      <a:pt x="1442" y="5482"/>
                    </a:cubicBezTo>
                    <a:cubicBezTo>
                      <a:pt x="1260" y="5482"/>
                      <a:pt x="1126" y="5660"/>
                      <a:pt x="1126" y="5967"/>
                    </a:cubicBezTo>
                    <a:cubicBezTo>
                      <a:pt x="0" y="9483"/>
                      <a:pt x="1765" y="14764"/>
                      <a:pt x="7839" y="15557"/>
                    </a:cubicBezTo>
                    <a:cubicBezTo>
                      <a:pt x="8719" y="15693"/>
                      <a:pt x="9526" y="15749"/>
                      <a:pt x="10270" y="15749"/>
                    </a:cubicBezTo>
                    <a:cubicBezTo>
                      <a:pt x="13751" y="15749"/>
                      <a:pt x="15854" y="14526"/>
                      <a:pt x="17639" y="14526"/>
                    </a:cubicBezTo>
                    <a:cubicBezTo>
                      <a:pt x="18172" y="14526"/>
                      <a:pt x="18677" y="14635"/>
                      <a:pt x="19182" y="14918"/>
                    </a:cubicBezTo>
                    <a:cubicBezTo>
                      <a:pt x="21530" y="16244"/>
                      <a:pt x="23608" y="19317"/>
                      <a:pt x="25051" y="19317"/>
                    </a:cubicBezTo>
                    <a:cubicBezTo>
                      <a:pt x="25180" y="19317"/>
                      <a:pt x="25303" y="19292"/>
                      <a:pt x="25422" y="19240"/>
                    </a:cubicBezTo>
                    <a:cubicBezTo>
                      <a:pt x="26854" y="18601"/>
                      <a:pt x="33414" y="11082"/>
                      <a:pt x="31649" y="10289"/>
                    </a:cubicBezTo>
                    <a:cubicBezTo>
                      <a:pt x="29731" y="9483"/>
                      <a:pt x="24463" y="6453"/>
                      <a:pt x="24463" y="6453"/>
                    </a:cubicBezTo>
                    <a:cubicBezTo>
                      <a:pt x="24463" y="6453"/>
                      <a:pt x="23504" y="5008"/>
                      <a:pt x="20141" y="2616"/>
                    </a:cubicBezTo>
                    <a:cubicBezTo>
                      <a:pt x="17492" y="642"/>
                      <a:pt x="15477" y="0"/>
                      <a:pt x="140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28575" dir="3540000" algn="bl" rotWithShape="0">
                  <a:schemeClr val="dk1">
                    <a:alpha val="4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6"/>
              <p:cNvSpPr/>
              <p:nvPr/>
            </p:nvSpPr>
            <p:spPr>
              <a:xfrm>
                <a:off x="172488" y="679862"/>
                <a:ext cx="413320" cy="271684"/>
              </a:xfrm>
              <a:custGeom>
                <a:avLst/>
                <a:gdLst/>
                <a:ahLst/>
                <a:cxnLst/>
                <a:rect l="l" t="t" r="r" b="b"/>
                <a:pathLst>
                  <a:path w="12840" h="8440" extrusionOk="0">
                    <a:moveTo>
                      <a:pt x="6153" y="0"/>
                    </a:moveTo>
                    <a:cubicBezTo>
                      <a:pt x="4529" y="0"/>
                      <a:pt x="2929" y="388"/>
                      <a:pt x="2929" y="388"/>
                    </a:cubicBezTo>
                    <a:cubicBezTo>
                      <a:pt x="0" y="696"/>
                      <a:pt x="340" y="8263"/>
                      <a:pt x="3219" y="8263"/>
                    </a:cubicBezTo>
                    <a:cubicBezTo>
                      <a:pt x="3332" y="8263"/>
                      <a:pt x="3448" y="8251"/>
                      <a:pt x="3569" y="8227"/>
                    </a:cubicBezTo>
                    <a:cubicBezTo>
                      <a:pt x="4342" y="8079"/>
                      <a:pt x="5117" y="8025"/>
                      <a:pt x="5866" y="8025"/>
                    </a:cubicBezTo>
                    <a:cubicBezTo>
                      <a:pt x="7938" y="8025"/>
                      <a:pt x="9817" y="8439"/>
                      <a:pt x="10958" y="8439"/>
                    </a:cubicBezTo>
                    <a:cubicBezTo>
                      <a:pt x="11191" y="8439"/>
                      <a:pt x="11394" y="8422"/>
                      <a:pt x="11561" y="8380"/>
                    </a:cubicBezTo>
                    <a:cubicBezTo>
                      <a:pt x="12840" y="8061"/>
                      <a:pt x="11561" y="7421"/>
                      <a:pt x="10602" y="6629"/>
                    </a:cubicBezTo>
                    <a:cubicBezTo>
                      <a:pt x="9323" y="5823"/>
                      <a:pt x="10602" y="3112"/>
                      <a:pt x="9323" y="1194"/>
                    </a:cubicBezTo>
                    <a:cubicBezTo>
                      <a:pt x="8818" y="258"/>
                      <a:pt x="7477" y="0"/>
                      <a:pt x="61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28575" dir="3540000" algn="bl" rotWithShape="0">
                  <a:schemeClr val="dk1">
                    <a:alpha val="4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9" name="Google Shape;469;p36"/>
            <p:cNvSpPr/>
            <p:nvPr/>
          </p:nvSpPr>
          <p:spPr>
            <a:xfrm>
              <a:off x="7128672" y="3029750"/>
              <a:ext cx="1110247" cy="891690"/>
            </a:xfrm>
            <a:custGeom>
              <a:avLst/>
              <a:gdLst/>
              <a:ahLst/>
              <a:cxnLst/>
              <a:rect l="l" t="t" r="r" b="b"/>
              <a:pathLst>
                <a:path w="30449" h="24455" extrusionOk="0">
                  <a:moveTo>
                    <a:pt x="9647" y="1"/>
                  </a:moveTo>
                  <a:cubicBezTo>
                    <a:pt x="7248" y="1"/>
                    <a:pt x="1" y="7390"/>
                    <a:pt x="1" y="7390"/>
                  </a:cubicBezTo>
                  <a:cubicBezTo>
                    <a:pt x="486" y="8669"/>
                    <a:pt x="2558" y="9794"/>
                    <a:pt x="3044" y="10753"/>
                  </a:cubicBezTo>
                  <a:cubicBezTo>
                    <a:pt x="4962" y="15229"/>
                    <a:pt x="6075" y="15868"/>
                    <a:pt x="7200" y="17786"/>
                  </a:cubicBezTo>
                  <a:cubicBezTo>
                    <a:pt x="8400" y="19661"/>
                    <a:pt x="8819" y="24454"/>
                    <a:pt x="10428" y="24454"/>
                  </a:cubicBezTo>
                  <a:cubicBezTo>
                    <a:pt x="10739" y="24454"/>
                    <a:pt x="11095" y="24275"/>
                    <a:pt x="11509" y="23860"/>
                  </a:cubicBezTo>
                  <a:cubicBezTo>
                    <a:pt x="14067" y="21456"/>
                    <a:pt x="9757" y="19704"/>
                    <a:pt x="11036" y="16661"/>
                  </a:cubicBezTo>
                  <a:cubicBezTo>
                    <a:pt x="11188" y="16248"/>
                    <a:pt x="11572" y="16075"/>
                    <a:pt x="12119" y="16075"/>
                  </a:cubicBezTo>
                  <a:cubicBezTo>
                    <a:pt x="14893" y="16075"/>
                    <a:pt x="21866" y="20505"/>
                    <a:pt x="24118" y="20505"/>
                  </a:cubicBezTo>
                  <a:cubicBezTo>
                    <a:pt x="24680" y="20505"/>
                    <a:pt x="24948" y="20229"/>
                    <a:pt x="24783" y="19538"/>
                  </a:cubicBezTo>
                  <a:cubicBezTo>
                    <a:pt x="24783" y="19218"/>
                    <a:pt x="24617" y="18745"/>
                    <a:pt x="24297" y="18426"/>
                  </a:cubicBezTo>
                  <a:lnTo>
                    <a:pt x="24297" y="18426"/>
                  </a:lnTo>
                  <a:cubicBezTo>
                    <a:pt x="25263" y="18793"/>
                    <a:pt x="26125" y="19026"/>
                    <a:pt x="26724" y="19026"/>
                  </a:cubicBezTo>
                  <a:cubicBezTo>
                    <a:pt x="27415" y="19026"/>
                    <a:pt x="27754" y="18715"/>
                    <a:pt x="27494" y="17940"/>
                  </a:cubicBezTo>
                  <a:cubicBezTo>
                    <a:pt x="27340" y="17620"/>
                    <a:pt x="27174" y="17300"/>
                    <a:pt x="27021" y="17147"/>
                  </a:cubicBezTo>
                  <a:lnTo>
                    <a:pt x="27021" y="17147"/>
                  </a:lnTo>
                  <a:cubicBezTo>
                    <a:pt x="27379" y="17299"/>
                    <a:pt x="27689" y="17387"/>
                    <a:pt x="27933" y="17387"/>
                  </a:cubicBezTo>
                  <a:cubicBezTo>
                    <a:pt x="28446" y="17387"/>
                    <a:pt x="28669" y="17001"/>
                    <a:pt x="28453" y="16022"/>
                  </a:cubicBezTo>
                  <a:cubicBezTo>
                    <a:pt x="27660" y="13311"/>
                    <a:pt x="25895" y="11866"/>
                    <a:pt x="24463" y="11073"/>
                  </a:cubicBezTo>
                  <a:lnTo>
                    <a:pt x="24463" y="11073"/>
                  </a:lnTo>
                  <a:cubicBezTo>
                    <a:pt x="26208" y="11625"/>
                    <a:pt x="28537" y="12389"/>
                    <a:pt x="29590" y="12389"/>
                  </a:cubicBezTo>
                  <a:cubicBezTo>
                    <a:pt x="30366" y="12389"/>
                    <a:pt x="30449" y="11974"/>
                    <a:pt x="29092" y="10753"/>
                  </a:cubicBezTo>
                  <a:cubicBezTo>
                    <a:pt x="24463" y="6751"/>
                    <a:pt x="19821" y="6751"/>
                    <a:pt x="16944" y="6111"/>
                  </a:cubicBezTo>
                  <a:cubicBezTo>
                    <a:pt x="14067" y="5472"/>
                    <a:pt x="11995" y="677"/>
                    <a:pt x="9911" y="37"/>
                  </a:cubicBezTo>
                  <a:cubicBezTo>
                    <a:pt x="9831" y="13"/>
                    <a:pt x="9743" y="1"/>
                    <a:pt x="9647" y="1"/>
                  </a:cubicBezTo>
                  <a:close/>
                </a:path>
              </a:pathLst>
            </a:custGeom>
            <a:solidFill>
              <a:srgbClr val="E77E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7472767" y="3778613"/>
              <a:ext cx="69972" cy="103444"/>
            </a:xfrm>
            <a:custGeom>
              <a:avLst/>
              <a:gdLst/>
              <a:ahLst/>
              <a:cxnLst/>
              <a:rect l="l" t="t" r="r" b="b"/>
              <a:pathLst>
                <a:path w="1919" h="2837" extrusionOk="0">
                  <a:moveTo>
                    <a:pt x="418" y="1"/>
                  </a:moveTo>
                  <a:cubicBezTo>
                    <a:pt x="359" y="1"/>
                    <a:pt x="320" y="42"/>
                    <a:pt x="320" y="125"/>
                  </a:cubicBezTo>
                  <a:cubicBezTo>
                    <a:pt x="1" y="279"/>
                    <a:pt x="474" y="2197"/>
                    <a:pt x="640" y="2683"/>
                  </a:cubicBezTo>
                  <a:lnTo>
                    <a:pt x="640" y="2836"/>
                  </a:lnTo>
                  <a:cubicBezTo>
                    <a:pt x="794" y="2836"/>
                    <a:pt x="794" y="2683"/>
                    <a:pt x="794" y="2683"/>
                  </a:cubicBezTo>
                  <a:cubicBezTo>
                    <a:pt x="474" y="1404"/>
                    <a:pt x="320" y="279"/>
                    <a:pt x="474" y="279"/>
                  </a:cubicBezTo>
                  <a:cubicBezTo>
                    <a:pt x="1113" y="599"/>
                    <a:pt x="1753" y="2363"/>
                    <a:pt x="1753" y="2517"/>
                  </a:cubicBezTo>
                  <a:lnTo>
                    <a:pt x="1919" y="2517"/>
                  </a:lnTo>
                  <a:lnTo>
                    <a:pt x="1919" y="2363"/>
                  </a:lnTo>
                  <a:cubicBezTo>
                    <a:pt x="1919" y="2363"/>
                    <a:pt x="1280" y="445"/>
                    <a:pt x="640" y="125"/>
                  </a:cubicBezTo>
                  <a:cubicBezTo>
                    <a:pt x="557" y="42"/>
                    <a:pt x="477" y="1"/>
                    <a:pt x="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7764173" y="3555646"/>
              <a:ext cx="268145" cy="169295"/>
            </a:xfrm>
            <a:custGeom>
              <a:avLst/>
              <a:gdLst/>
              <a:ahLst/>
              <a:cxnLst/>
              <a:rect l="l" t="t" r="r" b="b"/>
              <a:pathLst>
                <a:path w="7354" h="4643" extrusionOk="0">
                  <a:moveTo>
                    <a:pt x="1" y="0"/>
                  </a:moveTo>
                  <a:cubicBezTo>
                    <a:pt x="1" y="166"/>
                    <a:pt x="1" y="166"/>
                    <a:pt x="154" y="166"/>
                  </a:cubicBezTo>
                  <a:cubicBezTo>
                    <a:pt x="154" y="166"/>
                    <a:pt x="4950" y="1125"/>
                    <a:pt x="7188" y="4642"/>
                  </a:cubicBezTo>
                  <a:cubicBezTo>
                    <a:pt x="7354" y="4642"/>
                    <a:pt x="7354" y="4642"/>
                    <a:pt x="7354" y="4476"/>
                  </a:cubicBezTo>
                  <a:cubicBezTo>
                    <a:pt x="5116" y="959"/>
                    <a:pt x="154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7828055" y="3462375"/>
              <a:ext cx="291481" cy="204263"/>
            </a:xfrm>
            <a:custGeom>
              <a:avLst/>
              <a:gdLst/>
              <a:ahLst/>
              <a:cxnLst/>
              <a:rect l="l" t="t" r="r" b="b"/>
              <a:pathLst>
                <a:path w="7994" h="5602" extrusionOk="0">
                  <a:moveTo>
                    <a:pt x="1" y="1"/>
                  </a:moveTo>
                  <a:lnTo>
                    <a:pt x="1" y="167"/>
                  </a:lnTo>
                  <a:cubicBezTo>
                    <a:pt x="4643" y="806"/>
                    <a:pt x="7673" y="5435"/>
                    <a:pt x="7673" y="5602"/>
                  </a:cubicBezTo>
                  <a:lnTo>
                    <a:pt x="7840" y="5602"/>
                  </a:lnTo>
                  <a:cubicBezTo>
                    <a:pt x="7993" y="5602"/>
                    <a:pt x="7993" y="5435"/>
                    <a:pt x="7993" y="5435"/>
                  </a:cubicBezTo>
                  <a:cubicBezTo>
                    <a:pt x="7840" y="5435"/>
                    <a:pt x="4796" y="64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7886359" y="3386862"/>
              <a:ext cx="244809" cy="157153"/>
            </a:xfrm>
            <a:custGeom>
              <a:avLst/>
              <a:gdLst/>
              <a:ahLst/>
              <a:cxnLst/>
              <a:rect l="l" t="t" r="r" b="b"/>
              <a:pathLst>
                <a:path w="6714" h="4310" extrusionOk="0">
                  <a:moveTo>
                    <a:pt x="167" y="0"/>
                  </a:moveTo>
                  <a:cubicBezTo>
                    <a:pt x="167" y="0"/>
                    <a:pt x="0" y="0"/>
                    <a:pt x="0" y="154"/>
                  </a:cubicBezTo>
                  <a:lnTo>
                    <a:pt x="167" y="154"/>
                  </a:lnTo>
                  <a:cubicBezTo>
                    <a:pt x="167" y="320"/>
                    <a:pt x="4796" y="793"/>
                    <a:pt x="6560" y="4156"/>
                  </a:cubicBezTo>
                  <a:cubicBezTo>
                    <a:pt x="6560" y="4156"/>
                    <a:pt x="6560" y="4309"/>
                    <a:pt x="6714" y="4309"/>
                  </a:cubicBezTo>
                  <a:lnTo>
                    <a:pt x="6714" y="4156"/>
                  </a:lnTo>
                  <a:cubicBezTo>
                    <a:pt x="4962" y="639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7944625" y="3687238"/>
              <a:ext cx="58340" cy="66581"/>
            </a:xfrm>
            <a:custGeom>
              <a:avLst/>
              <a:gdLst/>
              <a:ahLst/>
              <a:cxnLst/>
              <a:rect l="l" t="t" r="r" b="b"/>
              <a:pathLst>
                <a:path w="1600" h="1826" extrusionOk="0">
                  <a:moveTo>
                    <a:pt x="492" y="0"/>
                  </a:moveTo>
                  <a:cubicBezTo>
                    <a:pt x="487" y="0"/>
                    <a:pt x="487" y="19"/>
                    <a:pt x="487" y="74"/>
                  </a:cubicBezTo>
                  <a:cubicBezTo>
                    <a:pt x="487" y="74"/>
                    <a:pt x="1" y="227"/>
                    <a:pt x="1" y="713"/>
                  </a:cubicBezTo>
                  <a:cubicBezTo>
                    <a:pt x="1" y="1033"/>
                    <a:pt x="487" y="1353"/>
                    <a:pt x="1446" y="1826"/>
                  </a:cubicBezTo>
                  <a:lnTo>
                    <a:pt x="1446" y="1672"/>
                  </a:lnTo>
                  <a:cubicBezTo>
                    <a:pt x="1599" y="1672"/>
                    <a:pt x="1446" y="1506"/>
                    <a:pt x="1446" y="1506"/>
                  </a:cubicBezTo>
                  <a:cubicBezTo>
                    <a:pt x="320" y="1186"/>
                    <a:pt x="167" y="867"/>
                    <a:pt x="167" y="713"/>
                  </a:cubicBezTo>
                  <a:cubicBezTo>
                    <a:pt x="167" y="394"/>
                    <a:pt x="487" y="227"/>
                    <a:pt x="487" y="227"/>
                  </a:cubicBezTo>
                  <a:cubicBezTo>
                    <a:pt x="640" y="227"/>
                    <a:pt x="640" y="74"/>
                    <a:pt x="640" y="74"/>
                  </a:cubicBezTo>
                  <a:cubicBezTo>
                    <a:pt x="538" y="74"/>
                    <a:pt x="504" y="0"/>
                    <a:pt x="4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8026228" y="3596666"/>
              <a:ext cx="52725" cy="81640"/>
            </a:xfrm>
            <a:custGeom>
              <a:avLst/>
              <a:gdLst/>
              <a:ahLst/>
              <a:cxnLst/>
              <a:rect l="l" t="t" r="r" b="b"/>
              <a:pathLst>
                <a:path w="1446" h="2239" extrusionOk="0">
                  <a:moveTo>
                    <a:pt x="486" y="0"/>
                  </a:moveTo>
                  <a:cubicBezTo>
                    <a:pt x="486" y="0"/>
                    <a:pt x="320" y="0"/>
                    <a:pt x="320" y="154"/>
                  </a:cubicBezTo>
                  <a:cubicBezTo>
                    <a:pt x="320" y="154"/>
                    <a:pt x="1" y="640"/>
                    <a:pt x="167" y="1279"/>
                  </a:cubicBezTo>
                  <a:cubicBezTo>
                    <a:pt x="320" y="1752"/>
                    <a:pt x="640" y="2072"/>
                    <a:pt x="1279" y="2238"/>
                  </a:cubicBezTo>
                  <a:lnTo>
                    <a:pt x="1446" y="2238"/>
                  </a:lnTo>
                  <a:cubicBezTo>
                    <a:pt x="1446" y="2072"/>
                    <a:pt x="1446" y="2072"/>
                    <a:pt x="1279" y="2072"/>
                  </a:cubicBezTo>
                  <a:cubicBezTo>
                    <a:pt x="806" y="1919"/>
                    <a:pt x="486" y="1599"/>
                    <a:pt x="486" y="1279"/>
                  </a:cubicBezTo>
                  <a:cubicBezTo>
                    <a:pt x="167" y="793"/>
                    <a:pt x="486" y="154"/>
                    <a:pt x="486" y="154"/>
                  </a:cubicBezTo>
                  <a:cubicBezTo>
                    <a:pt x="640" y="154"/>
                    <a:pt x="486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8090584" y="3532310"/>
              <a:ext cx="46636" cy="81640"/>
            </a:xfrm>
            <a:custGeom>
              <a:avLst/>
              <a:gdLst/>
              <a:ahLst/>
              <a:cxnLst/>
              <a:rect l="l" t="t" r="r" b="b"/>
              <a:pathLst>
                <a:path w="1279" h="2239" extrusionOk="0">
                  <a:moveTo>
                    <a:pt x="154" y="1"/>
                  </a:moveTo>
                  <a:cubicBezTo>
                    <a:pt x="0" y="1"/>
                    <a:pt x="0" y="167"/>
                    <a:pt x="0" y="167"/>
                  </a:cubicBezTo>
                  <a:cubicBezTo>
                    <a:pt x="0" y="320"/>
                    <a:pt x="0" y="1765"/>
                    <a:pt x="1113" y="2239"/>
                  </a:cubicBezTo>
                  <a:lnTo>
                    <a:pt x="1279" y="2239"/>
                  </a:lnTo>
                  <a:cubicBezTo>
                    <a:pt x="1279" y="2239"/>
                    <a:pt x="1279" y="2085"/>
                    <a:pt x="1113" y="2085"/>
                  </a:cubicBezTo>
                  <a:cubicBezTo>
                    <a:pt x="320" y="1599"/>
                    <a:pt x="154" y="167"/>
                    <a:pt x="154" y="167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8142798" y="3398493"/>
              <a:ext cx="41057" cy="52251"/>
            </a:xfrm>
            <a:custGeom>
              <a:avLst/>
              <a:gdLst/>
              <a:ahLst/>
              <a:cxnLst/>
              <a:rect l="l" t="t" r="r" b="b"/>
              <a:pathLst>
                <a:path w="1126" h="1433" extrusionOk="0">
                  <a:moveTo>
                    <a:pt x="167" y="1"/>
                  </a:moveTo>
                  <a:cubicBezTo>
                    <a:pt x="0" y="1"/>
                    <a:pt x="0" y="1"/>
                    <a:pt x="0" y="154"/>
                  </a:cubicBezTo>
                  <a:cubicBezTo>
                    <a:pt x="0" y="154"/>
                    <a:pt x="0" y="1113"/>
                    <a:pt x="959" y="1433"/>
                  </a:cubicBezTo>
                  <a:lnTo>
                    <a:pt x="1126" y="1433"/>
                  </a:lnTo>
                  <a:lnTo>
                    <a:pt x="1126" y="1280"/>
                  </a:lnTo>
                  <a:cubicBezTo>
                    <a:pt x="167" y="1113"/>
                    <a:pt x="167" y="154"/>
                    <a:pt x="167" y="15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7793088" y="3608334"/>
              <a:ext cx="41093" cy="52251"/>
            </a:xfrm>
            <a:custGeom>
              <a:avLst/>
              <a:gdLst/>
              <a:ahLst/>
              <a:cxnLst/>
              <a:rect l="l" t="t" r="r" b="b"/>
              <a:pathLst>
                <a:path w="1127" h="1433" extrusionOk="0">
                  <a:moveTo>
                    <a:pt x="960" y="0"/>
                  </a:moveTo>
                  <a:cubicBezTo>
                    <a:pt x="960" y="0"/>
                    <a:pt x="1" y="473"/>
                    <a:pt x="167" y="1432"/>
                  </a:cubicBezTo>
                  <a:lnTo>
                    <a:pt x="320" y="1432"/>
                  </a:lnTo>
                  <a:cubicBezTo>
                    <a:pt x="487" y="1432"/>
                    <a:pt x="487" y="1432"/>
                    <a:pt x="487" y="1279"/>
                  </a:cubicBezTo>
                  <a:cubicBezTo>
                    <a:pt x="320" y="473"/>
                    <a:pt x="1126" y="154"/>
                    <a:pt x="1126" y="154"/>
                  </a:cubicBezTo>
                  <a:lnTo>
                    <a:pt x="1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7769789" y="3578945"/>
              <a:ext cx="35004" cy="52725"/>
            </a:xfrm>
            <a:custGeom>
              <a:avLst/>
              <a:gdLst/>
              <a:ahLst/>
              <a:cxnLst/>
              <a:rect l="l" t="t" r="r" b="b"/>
              <a:pathLst>
                <a:path w="960" h="1446" extrusionOk="0">
                  <a:moveTo>
                    <a:pt x="806" y="1"/>
                  </a:moveTo>
                  <a:cubicBezTo>
                    <a:pt x="806" y="167"/>
                    <a:pt x="0" y="486"/>
                    <a:pt x="0" y="1446"/>
                  </a:cubicBezTo>
                  <a:lnTo>
                    <a:pt x="320" y="1446"/>
                  </a:lnTo>
                  <a:cubicBezTo>
                    <a:pt x="167" y="640"/>
                    <a:pt x="806" y="320"/>
                    <a:pt x="806" y="320"/>
                  </a:cubicBezTo>
                  <a:cubicBezTo>
                    <a:pt x="959" y="320"/>
                    <a:pt x="959" y="167"/>
                    <a:pt x="959" y="167"/>
                  </a:cubicBezTo>
                  <a:cubicBezTo>
                    <a:pt x="959" y="1"/>
                    <a:pt x="806" y="1"/>
                    <a:pt x="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7880743" y="3497343"/>
              <a:ext cx="40619" cy="64393"/>
            </a:xfrm>
            <a:custGeom>
              <a:avLst/>
              <a:gdLst/>
              <a:ahLst/>
              <a:cxnLst/>
              <a:rect l="l" t="t" r="r" b="b"/>
              <a:pathLst>
                <a:path w="1114" h="1766" extrusionOk="0">
                  <a:moveTo>
                    <a:pt x="960" y="1"/>
                  </a:moveTo>
                  <a:cubicBezTo>
                    <a:pt x="960" y="167"/>
                    <a:pt x="1" y="806"/>
                    <a:pt x="1" y="1765"/>
                  </a:cubicBezTo>
                  <a:lnTo>
                    <a:pt x="154" y="1765"/>
                  </a:lnTo>
                  <a:cubicBezTo>
                    <a:pt x="154" y="960"/>
                    <a:pt x="1113" y="167"/>
                    <a:pt x="1113" y="167"/>
                  </a:cubicBezTo>
                  <a:cubicBezTo>
                    <a:pt x="1113" y="1"/>
                    <a:pt x="960" y="1"/>
                    <a:pt x="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7845776" y="3485711"/>
              <a:ext cx="46672" cy="58304"/>
            </a:xfrm>
            <a:custGeom>
              <a:avLst/>
              <a:gdLst/>
              <a:ahLst/>
              <a:cxnLst/>
              <a:rect l="l" t="t" r="r" b="b"/>
              <a:pathLst>
                <a:path w="1280" h="1599" extrusionOk="0">
                  <a:moveTo>
                    <a:pt x="960" y="0"/>
                  </a:moveTo>
                  <a:cubicBezTo>
                    <a:pt x="960" y="0"/>
                    <a:pt x="1" y="806"/>
                    <a:pt x="320" y="1598"/>
                  </a:cubicBezTo>
                  <a:cubicBezTo>
                    <a:pt x="474" y="1598"/>
                    <a:pt x="474" y="1445"/>
                    <a:pt x="474" y="1445"/>
                  </a:cubicBezTo>
                  <a:cubicBezTo>
                    <a:pt x="154" y="806"/>
                    <a:pt x="1113" y="166"/>
                    <a:pt x="1113" y="166"/>
                  </a:cubicBezTo>
                  <a:cubicBezTo>
                    <a:pt x="1113" y="166"/>
                    <a:pt x="1280" y="166"/>
                    <a:pt x="1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7932994" y="3424928"/>
              <a:ext cx="35004" cy="55204"/>
            </a:xfrm>
            <a:custGeom>
              <a:avLst/>
              <a:gdLst/>
              <a:ahLst/>
              <a:cxnLst/>
              <a:rect l="l" t="t" r="r" b="b"/>
              <a:pathLst>
                <a:path w="960" h="1514" extrusionOk="0">
                  <a:moveTo>
                    <a:pt x="919" y="0"/>
                  </a:moveTo>
                  <a:cubicBezTo>
                    <a:pt x="874" y="0"/>
                    <a:pt x="806" y="69"/>
                    <a:pt x="806" y="69"/>
                  </a:cubicBezTo>
                  <a:lnTo>
                    <a:pt x="0" y="1347"/>
                  </a:lnTo>
                  <a:lnTo>
                    <a:pt x="0" y="1514"/>
                  </a:lnTo>
                  <a:lnTo>
                    <a:pt x="166" y="1514"/>
                  </a:lnTo>
                  <a:lnTo>
                    <a:pt x="959" y="235"/>
                  </a:lnTo>
                  <a:lnTo>
                    <a:pt x="959" y="69"/>
                  </a:lnTo>
                  <a:cubicBezTo>
                    <a:pt x="959" y="17"/>
                    <a:pt x="942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7909658" y="3410161"/>
              <a:ext cx="29425" cy="40583"/>
            </a:xfrm>
            <a:custGeom>
              <a:avLst/>
              <a:gdLst/>
              <a:ahLst/>
              <a:cxnLst/>
              <a:rect l="l" t="t" r="r" b="b"/>
              <a:pathLst>
                <a:path w="807" h="1113" extrusionOk="0">
                  <a:moveTo>
                    <a:pt x="640" y="0"/>
                  </a:moveTo>
                  <a:cubicBezTo>
                    <a:pt x="640" y="0"/>
                    <a:pt x="1" y="640"/>
                    <a:pt x="167" y="1113"/>
                  </a:cubicBezTo>
                  <a:lnTo>
                    <a:pt x="320" y="1113"/>
                  </a:lnTo>
                  <a:lnTo>
                    <a:pt x="320" y="960"/>
                  </a:lnTo>
                  <a:cubicBezTo>
                    <a:pt x="320" y="793"/>
                    <a:pt x="640" y="320"/>
                    <a:pt x="806" y="154"/>
                  </a:cubicBezTo>
                  <a:lnTo>
                    <a:pt x="8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7997313" y="3312369"/>
              <a:ext cx="35004" cy="56809"/>
            </a:xfrm>
            <a:custGeom>
              <a:avLst/>
              <a:gdLst/>
              <a:ahLst/>
              <a:cxnLst/>
              <a:rect l="l" t="t" r="r" b="b"/>
              <a:pathLst>
                <a:path w="960" h="1558" extrusionOk="0">
                  <a:moveTo>
                    <a:pt x="774" y="0"/>
                  </a:moveTo>
                  <a:cubicBezTo>
                    <a:pt x="755" y="0"/>
                    <a:pt x="717" y="42"/>
                    <a:pt x="640" y="125"/>
                  </a:cubicBezTo>
                  <a:cubicBezTo>
                    <a:pt x="640" y="125"/>
                    <a:pt x="1" y="445"/>
                    <a:pt x="320" y="1557"/>
                  </a:cubicBezTo>
                  <a:lnTo>
                    <a:pt x="474" y="1557"/>
                  </a:lnTo>
                  <a:lnTo>
                    <a:pt x="474" y="1404"/>
                  </a:lnTo>
                  <a:cubicBezTo>
                    <a:pt x="320" y="598"/>
                    <a:pt x="794" y="278"/>
                    <a:pt x="794" y="278"/>
                  </a:cubicBezTo>
                  <a:cubicBezTo>
                    <a:pt x="794" y="125"/>
                    <a:pt x="960" y="125"/>
                    <a:pt x="794" y="125"/>
                  </a:cubicBezTo>
                  <a:cubicBezTo>
                    <a:pt x="794" y="42"/>
                    <a:pt x="794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7967961" y="3299206"/>
              <a:ext cx="29389" cy="52725"/>
            </a:xfrm>
            <a:custGeom>
              <a:avLst/>
              <a:gdLst/>
              <a:ahLst/>
              <a:cxnLst/>
              <a:rect l="l" t="t" r="r" b="b"/>
              <a:pathLst>
                <a:path w="806" h="1446" extrusionOk="0">
                  <a:moveTo>
                    <a:pt x="639" y="0"/>
                  </a:moveTo>
                  <a:cubicBezTo>
                    <a:pt x="639" y="0"/>
                    <a:pt x="0" y="639"/>
                    <a:pt x="166" y="1445"/>
                  </a:cubicBezTo>
                  <a:lnTo>
                    <a:pt x="320" y="1445"/>
                  </a:lnTo>
                  <a:cubicBezTo>
                    <a:pt x="166" y="806"/>
                    <a:pt x="806" y="166"/>
                    <a:pt x="806" y="166"/>
                  </a:cubicBezTo>
                  <a:lnTo>
                    <a:pt x="8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7426168" y="3677430"/>
              <a:ext cx="69972" cy="35843"/>
            </a:xfrm>
            <a:custGeom>
              <a:avLst/>
              <a:gdLst/>
              <a:ahLst/>
              <a:cxnLst/>
              <a:rect l="l" t="t" r="r" b="b"/>
              <a:pathLst>
                <a:path w="1919" h="983" extrusionOk="0">
                  <a:moveTo>
                    <a:pt x="1567" y="1"/>
                  </a:moveTo>
                  <a:cubicBezTo>
                    <a:pt x="943" y="1"/>
                    <a:pt x="153" y="677"/>
                    <a:pt x="153" y="816"/>
                  </a:cubicBezTo>
                  <a:cubicBezTo>
                    <a:pt x="0" y="816"/>
                    <a:pt x="0" y="982"/>
                    <a:pt x="153" y="982"/>
                  </a:cubicBezTo>
                  <a:lnTo>
                    <a:pt x="320" y="982"/>
                  </a:lnTo>
                  <a:cubicBezTo>
                    <a:pt x="473" y="663"/>
                    <a:pt x="1279" y="177"/>
                    <a:pt x="1752" y="177"/>
                  </a:cubicBezTo>
                  <a:lnTo>
                    <a:pt x="1918" y="177"/>
                  </a:lnTo>
                  <a:cubicBezTo>
                    <a:pt x="1918" y="23"/>
                    <a:pt x="1752" y="23"/>
                    <a:pt x="1752" y="23"/>
                  </a:cubicBezTo>
                  <a:cubicBezTo>
                    <a:pt x="1693" y="8"/>
                    <a:pt x="1631" y="1"/>
                    <a:pt x="1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7426168" y="3646401"/>
              <a:ext cx="52251" cy="25852"/>
            </a:xfrm>
            <a:custGeom>
              <a:avLst/>
              <a:gdLst/>
              <a:ahLst/>
              <a:cxnLst/>
              <a:rect l="l" t="t" r="r" b="b"/>
              <a:pathLst>
                <a:path w="1433" h="709" extrusionOk="0">
                  <a:moveTo>
                    <a:pt x="1387" y="0"/>
                  </a:moveTo>
                  <a:cubicBezTo>
                    <a:pt x="1364" y="0"/>
                    <a:pt x="1330" y="18"/>
                    <a:pt x="1279" y="69"/>
                  </a:cubicBezTo>
                  <a:cubicBezTo>
                    <a:pt x="1279" y="69"/>
                    <a:pt x="320" y="388"/>
                    <a:pt x="0" y="555"/>
                  </a:cubicBezTo>
                  <a:lnTo>
                    <a:pt x="0" y="708"/>
                  </a:lnTo>
                  <a:lnTo>
                    <a:pt x="153" y="708"/>
                  </a:lnTo>
                  <a:cubicBezTo>
                    <a:pt x="320" y="555"/>
                    <a:pt x="1113" y="235"/>
                    <a:pt x="1432" y="235"/>
                  </a:cubicBezTo>
                  <a:lnTo>
                    <a:pt x="1432" y="69"/>
                  </a:lnTo>
                  <a:cubicBezTo>
                    <a:pt x="1432" y="69"/>
                    <a:pt x="1432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7513349" y="3188689"/>
              <a:ext cx="29389" cy="28951"/>
            </a:xfrm>
            <a:custGeom>
              <a:avLst/>
              <a:gdLst/>
              <a:ahLst/>
              <a:cxnLst/>
              <a:rect l="l" t="t" r="r" b="b"/>
              <a:pathLst>
                <a:path w="806" h="794" extrusionOk="0">
                  <a:moveTo>
                    <a:pt x="0" y="0"/>
                  </a:moveTo>
                  <a:cubicBezTo>
                    <a:pt x="0" y="154"/>
                    <a:pt x="0" y="154"/>
                    <a:pt x="167" y="154"/>
                  </a:cubicBezTo>
                  <a:cubicBezTo>
                    <a:pt x="167" y="154"/>
                    <a:pt x="486" y="154"/>
                    <a:pt x="486" y="320"/>
                  </a:cubicBezTo>
                  <a:lnTo>
                    <a:pt x="486" y="640"/>
                  </a:lnTo>
                  <a:cubicBezTo>
                    <a:pt x="486" y="640"/>
                    <a:pt x="486" y="793"/>
                    <a:pt x="640" y="793"/>
                  </a:cubicBezTo>
                  <a:lnTo>
                    <a:pt x="640" y="640"/>
                  </a:lnTo>
                  <a:cubicBezTo>
                    <a:pt x="806" y="474"/>
                    <a:pt x="806" y="320"/>
                    <a:pt x="640" y="154"/>
                  </a:cubicBezTo>
                  <a:cubicBezTo>
                    <a:pt x="486" y="0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7554369" y="3217604"/>
              <a:ext cx="28951" cy="29389"/>
            </a:xfrm>
            <a:custGeom>
              <a:avLst/>
              <a:gdLst/>
              <a:ahLst/>
              <a:cxnLst/>
              <a:rect l="l" t="t" r="r" b="b"/>
              <a:pathLst>
                <a:path w="794" h="806" extrusionOk="0">
                  <a:moveTo>
                    <a:pt x="1" y="0"/>
                  </a:moveTo>
                  <a:cubicBezTo>
                    <a:pt x="1" y="166"/>
                    <a:pt x="1" y="166"/>
                    <a:pt x="154" y="166"/>
                  </a:cubicBezTo>
                  <a:cubicBezTo>
                    <a:pt x="154" y="166"/>
                    <a:pt x="320" y="166"/>
                    <a:pt x="474" y="320"/>
                  </a:cubicBezTo>
                  <a:lnTo>
                    <a:pt x="474" y="640"/>
                  </a:lnTo>
                  <a:cubicBezTo>
                    <a:pt x="474" y="806"/>
                    <a:pt x="474" y="806"/>
                    <a:pt x="640" y="806"/>
                  </a:cubicBezTo>
                  <a:cubicBezTo>
                    <a:pt x="793" y="486"/>
                    <a:pt x="793" y="320"/>
                    <a:pt x="640" y="320"/>
                  </a:cubicBezTo>
                  <a:cubicBezTo>
                    <a:pt x="474" y="0"/>
                    <a:pt x="154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7519402" y="3147669"/>
              <a:ext cx="23336" cy="29389"/>
            </a:xfrm>
            <a:custGeom>
              <a:avLst/>
              <a:gdLst/>
              <a:ahLst/>
              <a:cxnLst/>
              <a:rect l="l" t="t" r="r" b="b"/>
              <a:pathLst>
                <a:path w="640" h="806" extrusionOk="0">
                  <a:moveTo>
                    <a:pt x="1" y="0"/>
                  </a:moveTo>
                  <a:lnTo>
                    <a:pt x="1" y="166"/>
                  </a:lnTo>
                  <a:cubicBezTo>
                    <a:pt x="1" y="166"/>
                    <a:pt x="320" y="320"/>
                    <a:pt x="474" y="486"/>
                  </a:cubicBezTo>
                  <a:lnTo>
                    <a:pt x="474" y="806"/>
                  </a:lnTo>
                  <a:lnTo>
                    <a:pt x="640" y="806"/>
                  </a:lnTo>
                  <a:lnTo>
                    <a:pt x="640" y="320"/>
                  </a:lnTo>
                  <a:cubicBezTo>
                    <a:pt x="474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7472767" y="3142054"/>
              <a:ext cx="28951" cy="28951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154" y="1"/>
                  </a:moveTo>
                  <a:cubicBezTo>
                    <a:pt x="1" y="1"/>
                    <a:pt x="1" y="1"/>
                    <a:pt x="1" y="154"/>
                  </a:cubicBezTo>
                  <a:lnTo>
                    <a:pt x="154" y="154"/>
                  </a:lnTo>
                  <a:cubicBezTo>
                    <a:pt x="154" y="154"/>
                    <a:pt x="474" y="320"/>
                    <a:pt x="474" y="474"/>
                  </a:cubicBezTo>
                  <a:lnTo>
                    <a:pt x="474" y="640"/>
                  </a:lnTo>
                  <a:cubicBezTo>
                    <a:pt x="474" y="793"/>
                    <a:pt x="474" y="793"/>
                    <a:pt x="640" y="793"/>
                  </a:cubicBezTo>
                  <a:cubicBezTo>
                    <a:pt x="794" y="640"/>
                    <a:pt x="794" y="474"/>
                    <a:pt x="640" y="320"/>
                  </a:cubicBezTo>
                  <a:cubicBezTo>
                    <a:pt x="474" y="1"/>
                    <a:pt x="154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7496103" y="3107086"/>
              <a:ext cx="28915" cy="28951"/>
            </a:xfrm>
            <a:custGeom>
              <a:avLst/>
              <a:gdLst/>
              <a:ahLst/>
              <a:cxnLst/>
              <a:rect l="l" t="t" r="r" b="b"/>
              <a:pathLst>
                <a:path w="793" h="794" extrusionOk="0">
                  <a:moveTo>
                    <a:pt x="0" y="1"/>
                  </a:moveTo>
                  <a:lnTo>
                    <a:pt x="0" y="154"/>
                  </a:lnTo>
                  <a:cubicBezTo>
                    <a:pt x="154" y="154"/>
                    <a:pt x="320" y="320"/>
                    <a:pt x="473" y="320"/>
                  </a:cubicBezTo>
                  <a:lnTo>
                    <a:pt x="473" y="640"/>
                  </a:lnTo>
                  <a:lnTo>
                    <a:pt x="473" y="793"/>
                  </a:lnTo>
                  <a:lnTo>
                    <a:pt x="640" y="793"/>
                  </a:lnTo>
                  <a:cubicBezTo>
                    <a:pt x="793" y="640"/>
                    <a:pt x="640" y="474"/>
                    <a:pt x="640" y="320"/>
                  </a:cubicBezTo>
                  <a:cubicBezTo>
                    <a:pt x="473" y="1"/>
                    <a:pt x="154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7449467" y="3101034"/>
              <a:ext cx="28951" cy="29389"/>
            </a:xfrm>
            <a:custGeom>
              <a:avLst/>
              <a:gdLst/>
              <a:ahLst/>
              <a:cxnLst/>
              <a:rect l="l" t="t" r="r" b="b"/>
              <a:pathLst>
                <a:path w="794" h="806" extrusionOk="0">
                  <a:moveTo>
                    <a:pt x="0" y="0"/>
                  </a:moveTo>
                  <a:cubicBezTo>
                    <a:pt x="0" y="167"/>
                    <a:pt x="0" y="167"/>
                    <a:pt x="154" y="167"/>
                  </a:cubicBezTo>
                  <a:lnTo>
                    <a:pt x="474" y="320"/>
                  </a:lnTo>
                  <a:cubicBezTo>
                    <a:pt x="640" y="486"/>
                    <a:pt x="640" y="486"/>
                    <a:pt x="474" y="640"/>
                  </a:cubicBezTo>
                  <a:cubicBezTo>
                    <a:pt x="474" y="806"/>
                    <a:pt x="640" y="806"/>
                    <a:pt x="640" y="806"/>
                  </a:cubicBezTo>
                  <a:lnTo>
                    <a:pt x="793" y="806"/>
                  </a:lnTo>
                  <a:lnTo>
                    <a:pt x="793" y="320"/>
                  </a:lnTo>
                  <a:cubicBezTo>
                    <a:pt x="474" y="0"/>
                    <a:pt x="154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7554369" y="3177021"/>
              <a:ext cx="28951" cy="35004"/>
            </a:xfrm>
            <a:custGeom>
              <a:avLst/>
              <a:gdLst/>
              <a:ahLst/>
              <a:cxnLst/>
              <a:rect l="l" t="t" r="r" b="b"/>
              <a:pathLst>
                <a:path w="794" h="960" extrusionOk="0">
                  <a:moveTo>
                    <a:pt x="154" y="1"/>
                  </a:moveTo>
                  <a:lnTo>
                    <a:pt x="1" y="154"/>
                  </a:lnTo>
                  <a:lnTo>
                    <a:pt x="154" y="320"/>
                  </a:lnTo>
                  <a:cubicBezTo>
                    <a:pt x="320" y="320"/>
                    <a:pt x="474" y="320"/>
                    <a:pt x="640" y="474"/>
                  </a:cubicBezTo>
                  <a:lnTo>
                    <a:pt x="640" y="794"/>
                  </a:lnTo>
                  <a:lnTo>
                    <a:pt x="640" y="960"/>
                  </a:lnTo>
                  <a:cubicBezTo>
                    <a:pt x="793" y="960"/>
                    <a:pt x="793" y="794"/>
                    <a:pt x="793" y="794"/>
                  </a:cubicBezTo>
                  <a:lnTo>
                    <a:pt x="793" y="320"/>
                  </a:lnTo>
                  <a:cubicBezTo>
                    <a:pt x="640" y="154"/>
                    <a:pt x="154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8090584" y="3291877"/>
              <a:ext cx="909229" cy="755904"/>
            </a:xfrm>
            <a:custGeom>
              <a:avLst/>
              <a:gdLst/>
              <a:ahLst/>
              <a:cxnLst/>
              <a:rect l="l" t="t" r="r" b="b"/>
              <a:pathLst>
                <a:path w="24936" h="20731" extrusionOk="0">
                  <a:moveTo>
                    <a:pt x="10910" y="0"/>
                  </a:moveTo>
                  <a:cubicBezTo>
                    <a:pt x="9794" y="0"/>
                    <a:pt x="8691" y="150"/>
                    <a:pt x="7673" y="521"/>
                  </a:cubicBezTo>
                  <a:cubicBezTo>
                    <a:pt x="5435" y="1326"/>
                    <a:pt x="4476" y="12989"/>
                    <a:pt x="3351" y="13628"/>
                  </a:cubicBezTo>
                  <a:cubicBezTo>
                    <a:pt x="2391" y="14267"/>
                    <a:pt x="0" y="14267"/>
                    <a:pt x="1113" y="15073"/>
                  </a:cubicBezTo>
                  <a:cubicBezTo>
                    <a:pt x="2117" y="15929"/>
                    <a:pt x="9228" y="20730"/>
                    <a:pt x="13926" y="20730"/>
                  </a:cubicBezTo>
                  <a:cubicBezTo>
                    <a:pt x="14490" y="20730"/>
                    <a:pt x="15019" y="20661"/>
                    <a:pt x="15499" y="20508"/>
                  </a:cubicBezTo>
                  <a:cubicBezTo>
                    <a:pt x="19974" y="19063"/>
                    <a:pt x="24936" y="4677"/>
                    <a:pt x="20460" y="2605"/>
                  </a:cubicBezTo>
                  <a:cubicBezTo>
                    <a:pt x="20460" y="2605"/>
                    <a:pt x="15567" y="0"/>
                    <a:pt x="10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8375938" y="3369141"/>
              <a:ext cx="58304" cy="145959"/>
            </a:xfrm>
            <a:custGeom>
              <a:avLst/>
              <a:gdLst/>
              <a:ahLst/>
              <a:cxnLst/>
              <a:rect l="l" t="t" r="r" b="b"/>
              <a:pathLst>
                <a:path w="1599" h="4003" extrusionOk="0">
                  <a:moveTo>
                    <a:pt x="1125" y="0"/>
                  </a:moveTo>
                  <a:cubicBezTo>
                    <a:pt x="959" y="0"/>
                    <a:pt x="959" y="166"/>
                    <a:pt x="806" y="166"/>
                  </a:cubicBezTo>
                  <a:lnTo>
                    <a:pt x="640" y="320"/>
                  </a:lnTo>
                  <a:cubicBezTo>
                    <a:pt x="486" y="486"/>
                    <a:pt x="486" y="640"/>
                    <a:pt x="486" y="640"/>
                  </a:cubicBezTo>
                  <a:cubicBezTo>
                    <a:pt x="320" y="806"/>
                    <a:pt x="320" y="959"/>
                    <a:pt x="320" y="1125"/>
                  </a:cubicBezTo>
                  <a:cubicBezTo>
                    <a:pt x="320" y="1125"/>
                    <a:pt x="320" y="1279"/>
                    <a:pt x="166" y="1445"/>
                  </a:cubicBezTo>
                  <a:lnTo>
                    <a:pt x="166" y="1918"/>
                  </a:lnTo>
                  <a:lnTo>
                    <a:pt x="166" y="2085"/>
                  </a:lnTo>
                  <a:lnTo>
                    <a:pt x="166" y="2238"/>
                  </a:lnTo>
                  <a:lnTo>
                    <a:pt x="0" y="2404"/>
                  </a:lnTo>
                  <a:cubicBezTo>
                    <a:pt x="0" y="3044"/>
                    <a:pt x="0" y="3517"/>
                    <a:pt x="166" y="3836"/>
                  </a:cubicBezTo>
                  <a:lnTo>
                    <a:pt x="486" y="3836"/>
                  </a:lnTo>
                  <a:cubicBezTo>
                    <a:pt x="486" y="4003"/>
                    <a:pt x="640" y="4003"/>
                    <a:pt x="640" y="4003"/>
                  </a:cubicBezTo>
                  <a:cubicBezTo>
                    <a:pt x="959" y="4003"/>
                    <a:pt x="1125" y="4003"/>
                    <a:pt x="1125" y="3836"/>
                  </a:cubicBezTo>
                  <a:cubicBezTo>
                    <a:pt x="1125" y="3836"/>
                    <a:pt x="1125" y="3683"/>
                    <a:pt x="959" y="3683"/>
                  </a:cubicBezTo>
                  <a:lnTo>
                    <a:pt x="640" y="3683"/>
                  </a:lnTo>
                  <a:lnTo>
                    <a:pt x="320" y="3363"/>
                  </a:lnTo>
                  <a:lnTo>
                    <a:pt x="320" y="3044"/>
                  </a:lnTo>
                  <a:lnTo>
                    <a:pt x="320" y="2558"/>
                  </a:lnTo>
                  <a:cubicBezTo>
                    <a:pt x="486" y="2404"/>
                    <a:pt x="486" y="2238"/>
                    <a:pt x="486" y="2085"/>
                  </a:cubicBezTo>
                  <a:lnTo>
                    <a:pt x="640" y="1445"/>
                  </a:lnTo>
                  <a:cubicBezTo>
                    <a:pt x="640" y="1279"/>
                    <a:pt x="640" y="1125"/>
                    <a:pt x="806" y="806"/>
                  </a:cubicBezTo>
                  <a:cubicBezTo>
                    <a:pt x="806" y="640"/>
                    <a:pt x="959" y="486"/>
                    <a:pt x="959" y="320"/>
                  </a:cubicBezTo>
                  <a:lnTo>
                    <a:pt x="1599" y="320"/>
                  </a:lnTo>
                  <a:lnTo>
                    <a:pt x="1599" y="166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8434205" y="3375194"/>
              <a:ext cx="64393" cy="151575"/>
            </a:xfrm>
            <a:custGeom>
              <a:avLst/>
              <a:gdLst/>
              <a:ahLst/>
              <a:cxnLst/>
              <a:rect l="l" t="t" r="r" b="b"/>
              <a:pathLst>
                <a:path w="1766" h="4157" extrusionOk="0">
                  <a:moveTo>
                    <a:pt x="640" y="0"/>
                  </a:moveTo>
                  <a:lnTo>
                    <a:pt x="640" y="154"/>
                  </a:lnTo>
                  <a:cubicBezTo>
                    <a:pt x="640" y="320"/>
                    <a:pt x="487" y="474"/>
                    <a:pt x="487" y="793"/>
                  </a:cubicBezTo>
                  <a:lnTo>
                    <a:pt x="487" y="1433"/>
                  </a:lnTo>
                  <a:lnTo>
                    <a:pt x="320" y="1919"/>
                  </a:lnTo>
                  <a:lnTo>
                    <a:pt x="320" y="2072"/>
                  </a:lnTo>
                  <a:lnTo>
                    <a:pt x="320" y="2238"/>
                  </a:lnTo>
                  <a:cubicBezTo>
                    <a:pt x="320" y="2392"/>
                    <a:pt x="167" y="2558"/>
                    <a:pt x="167" y="2558"/>
                  </a:cubicBezTo>
                  <a:lnTo>
                    <a:pt x="167" y="3031"/>
                  </a:lnTo>
                  <a:cubicBezTo>
                    <a:pt x="1" y="3351"/>
                    <a:pt x="1" y="3517"/>
                    <a:pt x="1" y="3670"/>
                  </a:cubicBezTo>
                  <a:cubicBezTo>
                    <a:pt x="1" y="3837"/>
                    <a:pt x="167" y="3837"/>
                    <a:pt x="167" y="3990"/>
                  </a:cubicBezTo>
                  <a:cubicBezTo>
                    <a:pt x="167" y="3990"/>
                    <a:pt x="320" y="3990"/>
                    <a:pt x="320" y="3837"/>
                  </a:cubicBezTo>
                  <a:lnTo>
                    <a:pt x="320" y="3670"/>
                  </a:lnTo>
                  <a:cubicBezTo>
                    <a:pt x="487" y="3670"/>
                    <a:pt x="487" y="3517"/>
                    <a:pt x="487" y="3197"/>
                  </a:cubicBezTo>
                  <a:lnTo>
                    <a:pt x="487" y="2711"/>
                  </a:lnTo>
                  <a:lnTo>
                    <a:pt x="640" y="2072"/>
                  </a:lnTo>
                  <a:lnTo>
                    <a:pt x="806" y="2072"/>
                  </a:lnTo>
                  <a:lnTo>
                    <a:pt x="960" y="2238"/>
                  </a:lnTo>
                  <a:lnTo>
                    <a:pt x="1126" y="2238"/>
                  </a:lnTo>
                  <a:lnTo>
                    <a:pt x="1126" y="2392"/>
                  </a:lnTo>
                  <a:lnTo>
                    <a:pt x="1126" y="2711"/>
                  </a:lnTo>
                  <a:lnTo>
                    <a:pt x="960" y="3031"/>
                  </a:lnTo>
                  <a:cubicBezTo>
                    <a:pt x="806" y="3670"/>
                    <a:pt x="806" y="3990"/>
                    <a:pt x="960" y="4156"/>
                  </a:cubicBezTo>
                  <a:cubicBezTo>
                    <a:pt x="1126" y="4156"/>
                    <a:pt x="1126" y="4156"/>
                    <a:pt x="1126" y="3990"/>
                  </a:cubicBezTo>
                  <a:lnTo>
                    <a:pt x="1279" y="3990"/>
                  </a:lnTo>
                  <a:lnTo>
                    <a:pt x="1446" y="2392"/>
                  </a:lnTo>
                  <a:cubicBezTo>
                    <a:pt x="1599" y="1433"/>
                    <a:pt x="1765" y="793"/>
                    <a:pt x="1765" y="154"/>
                  </a:cubicBezTo>
                  <a:lnTo>
                    <a:pt x="1446" y="154"/>
                  </a:lnTo>
                  <a:lnTo>
                    <a:pt x="1446" y="320"/>
                  </a:lnTo>
                  <a:cubicBezTo>
                    <a:pt x="1446" y="474"/>
                    <a:pt x="1279" y="793"/>
                    <a:pt x="1279" y="1113"/>
                  </a:cubicBezTo>
                  <a:lnTo>
                    <a:pt x="1279" y="1919"/>
                  </a:lnTo>
                  <a:cubicBezTo>
                    <a:pt x="1279" y="1919"/>
                    <a:pt x="1126" y="1919"/>
                    <a:pt x="1126" y="2072"/>
                  </a:cubicBezTo>
                  <a:lnTo>
                    <a:pt x="960" y="1919"/>
                  </a:lnTo>
                  <a:lnTo>
                    <a:pt x="640" y="1919"/>
                  </a:lnTo>
                  <a:cubicBezTo>
                    <a:pt x="640" y="1599"/>
                    <a:pt x="806" y="1433"/>
                    <a:pt x="806" y="1113"/>
                  </a:cubicBezTo>
                  <a:lnTo>
                    <a:pt x="960" y="474"/>
                  </a:lnTo>
                  <a:cubicBezTo>
                    <a:pt x="960" y="154"/>
                    <a:pt x="960" y="0"/>
                    <a:pt x="8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8492508" y="3386862"/>
              <a:ext cx="69972" cy="151575"/>
            </a:xfrm>
            <a:custGeom>
              <a:avLst/>
              <a:gdLst/>
              <a:ahLst/>
              <a:cxnLst/>
              <a:rect l="l" t="t" r="r" b="b"/>
              <a:pathLst>
                <a:path w="1919" h="4157" extrusionOk="0">
                  <a:moveTo>
                    <a:pt x="1445" y="793"/>
                  </a:moveTo>
                  <a:lnTo>
                    <a:pt x="1445" y="1432"/>
                  </a:lnTo>
                  <a:cubicBezTo>
                    <a:pt x="1445" y="1918"/>
                    <a:pt x="1445" y="2391"/>
                    <a:pt x="1279" y="2711"/>
                  </a:cubicBezTo>
                  <a:lnTo>
                    <a:pt x="1279" y="3031"/>
                  </a:lnTo>
                  <a:cubicBezTo>
                    <a:pt x="959" y="2877"/>
                    <a:pt x="806" y="2877"/>
                    <a:pt x="806" y="2877"/>
                  </a:cubicBezTo>
                  <a:cubicBezTo>
                    <a:pt x="959" y="2391"/>
                    <a:pt x="1125" y="1599"/>
                    <a:pt x="1445" y="793"/>
                  </a:cubicBezTo>
                  <a:close/>
                  <a:moveTo>
                    <a:pt x="1445" y="0"/>
                  </a:moveTo>
                  <a:lnTo>
                    <a:pt x="1445" y="320"/>
                  </a:lnTo>
                  <a:cubicBezTo>
                    <a:pt x="1279" y="320"/>
                    <a:pt x="1279" y="473"/>
                    <a:pt x="1279" y="639"/>
                  </a:cubicBezTo>
                  <a:lnTo>
                    <a:pt x="1279" y="793"/>
                  </a:lnTo>
                  <a:cubicBezTo>
                    <a:pt x="959" y="1752"/>
                    <a:pt x="486" y="2711"/>
                    <a:pt x="0" y="3670"/>
                  </a:cubicBezTo>
                  <a:cubicBezTo>
                    <a:pt x="0" y="3836"/>
                    <a:pt x="0" y="3836"/>
                    <a:pt x="166" y="3836"/>
                  </a:cubicBezTo>
                  <a:lnTo>
                    <a:pt x="166" y="3990"/>
                  </a:lnTo>
                  <a:cubicBezTo>
                    <a:pt x="320" y="3990"/>
                    <a:pt x="320" y="3990"/>
                    <a:pt x="320" y="3836"/>
                  </a:cubicBezTo>
                  <a:cubicBezTo>
                    <a:pt x="320" y="3836"/>
                    <a:pt x="486" y="3670"/>
                    <a:pt x="486" y="3517"/>
                  </a:cubicBezTo>
                  <a:cubicBezTo>
                    <a:pt x="639" y="3197"/>
                    <a:pt x="639" y="3031"/>
                    <a:pt x="639" y="3031"/>
                  </a:cubicBezTo>
                  <a:lnTo>
                    <a:pt x="1279" y="3197"/>
                  </a:lnTo>
                  <a:lnTo>
                    <a:pt x="1279" y="3350"/>
                  </a:lnTo>
                  <a:lnTo>
                    <a:pt x="1279" y="3990"/>
                  </a:lnTo>
                  <a:lnTo>
                    <a:pt x="1279" y="4156"/>
                  </a:lnTo>
                  <a:lnTo>
                    <a:pt x="1445" y="4156"/>
                  </a:lnTo>
                  <a:cubicBezTo>
                    <a:pt x="1599" y="4156"/>
                    <a:pt x="1599" y="4156"/>
                    <a:pt x="1599" y="3990"/>
                  </a:cubicBezTo>
                  <a:lnTo>
                    <a:pt x="1599" y="3670"/>
                  </a:lnTo>
                  <a:lnTo>
                    <a:pt x="1599" y="3350"/>
                  </a:lnTo>
                  <a:lnTo>
                    <a:pt x="1599" y="3031"/>
                  </a:lnTo>
                  <a:lnTo>
                    <a:pt x="1599" y="2877"/>
                  </a:lnTo>
                  <a:cubicBezTo>
                    <a:pt x="1599" y="2711"/>
                    <a:pt x="1765" y="2238"/>
                    <a:pt x="1765" y="1599"/>
                  </a:cubicBezTo>
                  <a:cubicBezTo>
                    <a:pt x="1765" y="959"/>
                    <a:pt x="1765" y="639"/>
                    <a:pt x="1918" y="320"/>
                  </a:cubicBezTo>
                  <a:cubicBezTo>
                    <a:pt x="1918" y="320"/>
                    <a:pt x="1918" y="154"/>
                    <a:pt x="1765" y="154"/>
                  </a:cubicBezTo>
                  <a:lnTo>
                    <a:pt x="1599" y="154"/>
                  </a:lnTo>
                  <a:lnTo>
                    <a:pt x="14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6"/>
            <p:cNvSpPr/>
            <p:nvPr/>
          </p:nvSpPr>
          <p:spPr>
            <a:xfrm>
              <a:off x="8568495" y="3398493"/>
              <a:ext cx="58304" cy="151575"/>
            </a:xfrm>
            <a:custGeom>
              <a:avLst/>
              <a:gdLst/>
              <a:ahLst/>
              <a:cxnLst/>
              <a:rect l="l" t="t" r="r" b="b"/>
              <a:pathLst>
                <a:path w="1599" h="4157" extrusionOk="0">
                  <a:moveTo>
                    <a:pt x="1113" y="320"/>
                  </a:moveTo>
                  <a:cubicBezTo>
                    <a:pt x="1113" y="474"/>
                    <a:pt x="1279" y="474"/>
                    <a:pt x="1279" y="474"/>
                  </a:cubicBezTo>
                  <a:cubicBezTo>
                    <a:pt x="1279" y="640"/>
                    <a:pt x="1279" y="794"/>
                    <a:pt x="1113" y="960"/>
                  </a:cubicBezTo>
                  <a:cubicBezTo>
                    <a:pt x="1113" y="1113"/>
                    <a:pt x="1113" y="1280"/>
                    <a:pt x="960" y="1433"/>
                  </a:cubicBezTo>
                  <a:cubicBezTo>
                    <a:pt x="960" y="1599"/>
                    <a:pt x="793" y="1753"/>
                    <a:pt x="640" y="1753"/>
                  </a:cubicBezTo>
                  <a:cubicBezTo>
                    <a:pt x="793" y="1433"/>
                    <a:pt x="793" y="1280"/>
                    <a:pt x="793" y="1113"/>
                  </a:cubicBezTo>
                  <a:lnTo>
                    <a:pt x="960" y="320"/>
                  </a:lnTo>
                  <a:close/>
                  <a:moveTo>
                    <a:pt x="960" y="1"/>
                  </a:moveTo>
                  <a:cubicBezTo>
                    <a:pt x="793" y="1"/>
                    <a:pt x="640" y="154"/>
                    <a:pt x="640" y="320"/>
                  </a:cubicBezTo>
                  <a:cubicBezTo>
                    <a:pt x="640" y="640"/>
                    <a:pt x="474" y="1113"/>
                    <a:pt x="474" y="1919"/>
                  </a:cubicBezTo>
                  <a:cubicBezTo>
                    <a:pt x="320" y="2558"/>
                    <a:pt x="154" y="3198"/>
                    <a:pt x="154" y="3517"/>
                  </a:cubicBezTo>
                  <a:lnTo>
                    <a:pt x="0" y="3837"/>
                  </a:lnTo>
                  <a:lnTo>
                    <a:pt x="154" y="3990"/>
                  </a:lnTo>
                  <a:lnTo>
                    <a:pt x="320" y="3990"/>
                  </a:lnTo>
                  <a:lnTo>
                    <a:pt x="320" y="3837"/>
                  </a:lnTo>
                  <a:cubicBezTo>
                    <a:pt x="320" y="3517"/>
                    <a:pt x="474" y="3198"/>
                    <a:pt x="474" y="2712"/>
                  </a:cubicBezTo>
                  <a:lnTo>
                    <a:pt x="640" y="2392"/>
                  </a:lnTo>
                  <a:lnTo>
                    <a:pt x="640" y="2072"/>
                  </a:lnTo>
                  <a:cubicBezTo>
                    <a:pt x="793" y="2072"/>
                    <a:pt x="793" y="2392"/>
                    <a:pt x="793" y="3031"/>
                  </a:cubicBezTo>
                  <a:lnTo>
                    <a:pt x="793" y="3198"/>
                  </a:lnTo>
                  <a:lnTo>
                    <a:pt x="793" y="3837"/>
                  </a:lnTo>
                  <a:cubicBezTo>
                    <a:pt x="793" y="4157"/>
                    <a:pt x="960" y="4157"/>
                    <a:pt x="960" y="4157"/>
                  </a:cubicBezTo>
                  <a:lnTo>
                    <a:pt x="1113" y="4157"/>
                  </a:lnTo>
                  <a:lnTo>
                    <a:pt x="1113" y="3837"/>
                  </a:lnTo>
                  <a:cubicBezTo>
                    <a:pt x="1113" y="3671"/>
                    <a:pt x="960" y="3517"/>
                    <a:pt x="960" y="3351"/>
                  </a:cubicBezTo>
                  <a:lnTo>
                    <a:pt x="960" y="2558"/>
                  </a:lnTo>
                  <a:lnTo>
                    <a:pt x="960" y="2072"/>
                  </a:lnTo>
                  <a:lnTo>
                    <a:pt x="960" y="1919"/>
                  </a:lnTo>
                  <a:lnTo>
                    <a:pt x="1113" y="1753"/>
                  </a:lnTo>
                  <a:lnTo>
                    <a:pt x="1279" y="1599"/>
                  </a:lnTo>
                  <a:cubicBezTo>
                    <a:pt x="1279" y="1599"/>
                    <a:pt x="1279" y="1433"/>
                    <a:pt x="1433" y="1433"/>
                  </a:cubicBezTo>
                  <a:lnTo>
                    <a:pt x="1433" y="1280"/>
                  </a:lnTo>
                  <a:lnTo>
                    <a:pt x="1433" y="794"/>
                  </a:lnTo>
                  <a:cubicBezTo>
                    <a:pt x="1599" y="640"/>
                    <a:pt x="1433" y="474"/>
                    <a:pt x="1433" y="320"/>
                  </a:cubicBezTo>
                  <a:cubicBezTo>
                    <a:pt x="1279" y="154"/>
                    <a:pt x="1113" y="154"/>
                    <a:pt x="9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6"/>
            <p:cNvSpPr/>
            <p:nvPr/>
          </p:nvSpPr>
          <p:spPr>
            <a:xfrm>
              <a:off x="8620709" y="3415740"/>
              <a:ext cx="64393" cy="139943"/>
            </a:xfrm>
            <a:custGeom>
              <a:avLst/>
              <a:gdLst/>
              <a:ahLst/>
              <a:cxnLst/>
              <a:rect l="l" t="t" r="r" b="b"/>
              <a:pathLst>
                <a:path w="1766" h="3838" extrusionOk="0">
                  <a:moveTo>
                    <a:pt x="960" y="1"/>
                  </a:moveTo>
                  <a:cubicBezTo>
                    <a:pt x="806" y="1"/>
                    <a:pt x="806" y="1"/>
                    <a:pt x="806" y="167"/>
                  </a:cubicBezTo>
                  <a:lnTo>
                    <a:pt x="960" y="321"/>
                  </a:lnTo>
                  <a:lnTo>
                    <a:pt x="960" y="640"/>
                  </a:lnTo>
                  <a:lnTo>
                    <a:pt x="960" y="960"/>
                  </a:lnTo>
                  <a:lnTo>
                    <a:pt x="806" y="1126"/>
                  </a:lnTo>
                  <a:cubicBezTo>
                    <a:pt x="806" y="1446"/>
                    <a:pt x="640" y="1919"/>
                    <a:pt x="640" y="2558"/>
                  </a:cubicBezTo>
                  <a:lnTo>
                    <a:pt x="640" y="3044"/>
                  </a:lnTo>
                  <a:cubicBezTo>
                    <a:pt x="487" y="3198"/>
                    <a:pt x="487" y="3364"/>
                    <a:pt x="487" y="3364"/>
                  </a:cubicBezTo>
                  <a:lnTo>
                    <a:pt x="487" y="3517"/>
                  </a:lnTo>
                  <a:lnTo>
                    <a:pt x="320" y="3517"/>
                  </a:lnTo>
                  <a:cubicBezTo>
                    <a:pt x="269" y="3466"/>
                    <a:pt x="235" y="3449"/>
                    <a:pt x="206" y="3449"/>
                  </a:cubicBezTo>
                  <a:cubicBezTo>
                    <a:pt x="148" y="3449"/>
                    <a:pt x="111" y="3517"/>
                    <a:pt x="1" y="3517"/>
                  </a:cubicBezTo>
                  <a:cubicBezTo>
                    <a:pt x="1" y="3684"/>
                    <a:pt x="167" y="3837"/>
                    <a:pt x="487" y="3837"/>
                  </a:cubicBezTo>
                  <a:lnTo>
                    <a:pt x="1126" y="3837"/>
                  </a:lnTo>
                  <a:cubicBezTo>
                    <a:pt x="1126" y="3684"/>
                    <a:pt x="1126" y="3517"/>
                    <a:pt x="960" y="3517"/>
                  </a:cubicBezTo>
                  <a:lnTo>
                    <a:pt x="806" y="3517"/>
                  </a:lnTo>
                  <a:lnTo>
                    <a:pt x="806" y="3364"/>
                  </a:lnTo>
                  <a:cubicBezTo>
                    <a:pt x="960" y="3044"/>
                    <a:pt x="960" y="2878"/>
                    <a:pt x="960" y="2725"/>
                  </a:cubicBezTo>
                  <a:lnTo>
                    <a:pt x="960" y="2085"/>
                  </a:lnTo>
                  <a:cubicBezTo>
                    <a:pt x="1126" y="1280"/>
                    <a:pt x="1279" y="807"/>
                    <a:pt x="1279" y="321"/>
                  </a:cubicBezTo>
                  <a:lnTo>
                    <a:pt x="1599" y="321"/>
                  </a:lnTo>
                  <a:cubicBezTo>
                    <a:pt x="1599" y="321"/>
                    <a:pt x="1599" y="167"/>
                    <a:pt x="1765" y="167"/>
                  </a:cubicBezTo>
                  <a:lnTo>
                    <a:pt x="15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8690644" y="3421829"/>
              <a:ext cx="52725" cy="145485"/>
            </a:xfrm>
            <a:custGeom>
              <a:avLst/>
              <a:gdLst/>
              <a:ahLst/>
              <a:cxnLst/>
              <a:rect l="l" t="t" r="r" b="b"/>
              <a:pathLst>
                <a:path w="1446" h="3990" extrusionOk="0">
                  <a:moveTo>
                    <a:pt x="167" y="0"/>
                  </a:moveTo>
                  <a:lnTo>
                    <a:pt x="167" y="154"/>
                  </a:lnTo>
                  <a:cubicBezTo>
                    <a:pt x="167" y="154"/>
                    <a:pt x="320" y="320"/>
                    <a:pt x="640" y="320"/>
                  </a:cubicBezTo>
                  <a:cubicBezTo>
                    <a:pt x="487" y="640"/>
                    <a:pt x="487" y="1113"/>
                    <a:pt x="320" y="1918"/>
                  </a:cubicBezTo>
                  <a:cubicBezTo>
                    <a:pt x="167" y="2711"/>
                    <a:pt x="167" y="3197"/>
                    <a:pt x="167" y="3197"/>
                  </a:cubicBezTo>
                  <a:lnTo>
                    <a:pt x="1" y="3350"/>
                  </a:lnTo>
                  <a:lnTo>
                    <a:pt x="1" y="3670"/>
                  </a:lnTo>
                  <a:lnTo>
                    <a:pt x="1" y="3836"/>
                  </a:lnTo>
                  <a:lnTo>
                    <a:pt x="167" y="3990"/>
                  </a:lnTo>
                  <a:lnTo>
                    <a:pt x="320" y="3836"/>
                  </a:lnTo>
                  <a:cubicBezTo>
                    <a:pt x="487" y="3517"/>
                    <a:pt x="487" y="2877"/>
                    <a:pt x="640" y="2072"/>
                  </a:cubicBezTo>
                  <a:cubicBezTo>
                    <a:pt x="640" y="1432"/>
                    <a:pt x="806" y="793"/>
                    <a:pt x="806" y="473"/>
                  </a:cubicBezTo>
                  <a:lnTo>
                    <a:pt x="1280" y="473"/>
                  </a:lnTo>
                  <a:cubicBezTo>
                    <a:pt x="1446" y="320"/>
                    <a:pt x="1280" y="320"/>
                    <a:pt x="1126" y="154"/>
                  </a:cubicBezTo>
                  <a:lnTo>
                    <a:pt x="640" y="154"/>
                  </a:lnTo>
                  <a:cubicBezTo>
                    <a:pt x="487" y="0"/>
                    <a:pt x="487" y="0"/>
                    <a:pt x="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8743332" y="3433461"/>
              <a:ext cx="58340" cy="151575"/>
            </a:xfrm>
            <a:custGeom>
              <a:avLst/>
              <a:gdLst/>
              <a:ahLst/>
              <a:cxnLst/>
              <a:rect l="l" t="t" r="r" b="b"/>
              <a:pathLst>
                <a:path w="1600" h="4157" extrusionOk="0">
                  <a:moveTo>
                    <a:pt x="474" y="1"/>
                  </a:moveTo>
                  <a:lnTo>
                    <a:pt x="320" y="154"/>
                  </a:lnTo>
                  <a:lnTo>
                    <a:pt x="320" y="640"/>
                  </a:lnTo>
                  <a:lnTo>
                    <a:pt x="320" y="1280"/>
                  </a:lnTo>
                  <a:cubicBezTo>
                    <a:pt x="474" y="1599"/>
                    <a:pt x="474" y="1753"/>
                    <a:pt x="474" y="1919"/>
                  </a:cubicBezTo>
                  <a:lnTo>
                    <a:pt x="474" y="2072"/>
                  </a:lnTo>
                  <a:cubicBezTo>
                    <a:pt x="474" y="2072"/>
                    <a:pt x="474" y="2239"/>
                    <a:pt x="320" y="2392"/>
                  </a:cubicBezTo>
                  <a:lnTo>
                    <a:pt x="320" y="2558"/>
                  </a:lnTo>
                  <a:lnTo>
                    <a:pt x="320" y="2878"/>
                  </a:lnTo>
                  <a:cubicBezTo>
                    <a:pt x="154" y="3517"/>
                    <a:pt x="1" y="3837"/>
                    <a:pt x="1" y="3991"/>
                  </a:cubicBezTo>
                  <a:lnTo>
                    <a:pt x="154" y="4157"/>
                  </a:lnTo>
                  <a:cubicBezTo>
                    <a:pt x="320" y="4157"/>
                    <a:pt x="320" y="3991"/>
                    <a:pt x="474" y="3671"/>
                  </a:cubicBezTo>
                  <a:lnTo>
                    <a:pt x="794" y="1919"/>
                  </a:lnTo>
                  <a:cubicBezTo>
                    <a:pt x="794" y="1753"/>
                    <a:pt x="960" y="1599"/>
                    <a:pt x="1280" y="1113"/>
                  </a:cubicBezTo>
                  <a:cubicBezTo>
                    <a:pt x="1433" y="794"/>
                    <a:pt x="1433" y="640"/>
                    <a:pt x="1599" y="321"/>
                  </a:cubicBezTo>
                  <a:cubicBezTo>
                    <a:pt x="1433" y="321"/>
                    <a:pt x="1433" y="154"/>
                    <a:pt x="1433" y="154"/>
                  </a:cubicBezTo>
                  <a:lnTo>
                    <a:pt x="1113" y="474"/>
                  </a:lnTo>
                  <a:cubicBezTo>
                    <a:pt x="1113" y="640"/>
                    <a:pt x="960" y="794"/>
                    <a:pt x="794" y="1113"/>
                  </a:cubicBezTo>
                  <a:cubicBezTo>
                    <a:pt x="794" y="1280"/>
                    <a:pt x="640" y="1433"/>
                    <a:pt x="640" y="1433"/>
                  </a:cubicBezTo>
                  <a:lnTo>
                    <a:pt x="640" y="1113"/>
                  </a:lnTo>
                  <a:lnTo>
                    <a:pt x="640" y="321"/>
                  </a:lnTo>
                  <a:cubicBezTo>
                    <a:pt x="474" y="154"/>
                    <a:pt x="474" y="154"/>
                    <a:pt x="4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8259368" y="3724904"/>
              <a:ext cx="58304" cy="145485"/>
            </a:xfrm>
            <a:custGeom>
              <a:avLst/>
              <a:gdLst/>
              <a:ahLst/>
              <a:cxnLst/>
              <a:rect l="l" t="t" r="r" b="b"/>
              <a:pathLst>
                <a:path w="1599" h="3990" extrusionOk="0">
                  <a:moveTo>
                    <a:pt x="806" y="320"/>
                  </a:moveTo>
                  <a:cubicBezTo>
                    <a:pt x="1279" y="320"/>
                    <a:pt x="1445" y="1113"/>
                    <a:pt x="1279" y="2238"/>
                  </a:cubicBezTo>
                  <a:cubicBezTo>
                    <a:pt x="1279" y="2391"/>
                    <a:pt x="1279" y="2391"/>
                    <a:pt x="1126" y="2391"/>
                  </a:cubicBezTo>
                  <a:cubicBezTo>
                    <a:pt x="1126" y="2558"/>
                    <a:pt x="1126" y="2877"/>
                    <a:pt x="959" y="3031"/>
                  </a:cubicBezTo>
                  <a:lnTo>
                    <a:pt x="959" y="3197"/>
                  </a:lnTo>
                  <a:cubicBezTo>
                    <a:pt x="806" y="3350"/>
                    <a:pt x="806" y="3350"/>
                    <a:pt x="806" y="3517"/>
                  </a:cubicBezTo>
                  <a:lnTo>
                    <a:pt x="640" y="3517"/>
                  </a:lnTo>
                  <a:cubicBezTo>
                    <a:pt x="486" y="3670"/>
                    <a:pt x="486" y="3670"/>
                    <a:pt x="320" y="3670"/>
                  </a:cubicBezTo>
                  <a:lnTo>
                    <a:pt x="320" y="3517"/>
                  </a:lnTo>
                  <a:cubicBezTo>
                    <a:pt x="486" y="3197"/>
                    <a:pt x="486" y="2711"/>
                    <a:pt x="486" y="2238"/>
                  </a:cubicBezTo>
                  <a:cubicBezTo>
                    <a:pt x="640" y="1598"/>
                    <a:pt x="640" y="1113"/>
                    <a:pt x="806" y="793"/>
                  </a:cubicBezTo>
                  <a:lnTo>
                    <a:pt x="806" y="320"/>
                  </a:lnTo>
                  <a:close/>
                  <a:moveTo>
                    <a:pt x="486" y="0"/>
                  </a:moveTo>
                  <a:lnTo>
                    <a:pt x="486" y="153"/>
                  </a:lnTo>
                  <a:lnTo>
                    <a:pt x="486" y="639"/>
                  </a:lnTo>
                  <a:cubicBezTo>
                    <a:pt x="320" y="959"/>
                    <a:pt x="320" y="1113"/>
                    <a:pt x="320" y="1279"/>
                  </a:cubicBezTo>
                  <a:cubicBezTo>
                    <a:pt x="320" y="1598"/>
                    <a:pt x="167" y="1918"/>
                    <a:pt x="167" y="2072"/>
                  </a:cubicBezTo>
                  <a:lnTo>
                    <a:pt x="0" y="3031"/>
                  </a:lnTo>
                  <a:lnTo>
                    <a:pt x="0" y="3836"/>
                  </a:lnTo>
                  <a:lnTo>
                    <a:pt x="486" y="3990"/>
                  </a:lnTo>
                  <a:cubicBezTo>
                    <a:pt x="640" y="3836"/>
                    <a:pt x="640" y="3836"/>
                    <a:pt x="806" y="3836"/>
                  </a:cubicBezTo>
                  <a:cubicBezTo>
                    <a:pt x="959" y="3670"/>
                    <a:pt x="1126" y="3517"/>
                    <a:pt x="1126" y="3350"/>
                  </a:cubicBezTo>
                  <a:cubicBezTo>
                    <a:pt x="1279" y="3350"/>
                    <a:pt x="1279" y="3197"/>
                    <a:pt x="1445" y="2877"/>
                  </a:cubicBezTo>
                  <a:cubicBezTo>
                    <a:pt x="1445" y="2711"/>
                    <a:pt x="1445" y="2558"/>
                    <a:pt x="1599" y="2391"/>
                  </a:cubicBezTo>
                  <a:lnTo>
                    <a:pt x="1599" y="2072"/>
                  </a:lnTo>
                  <a:lnTo>
                    <a:pt x="1599" y="1918"/>
                  </a:lnTo>
                  <a:lnTo>
                    <a:pt x="1599" y="1752"/>
                  </a:lnTo>
                  <a:lnTo>
                    <a:pt x="1599" y="1279"/>
                  </a:lnTo>
                  <a:cubicBezTo>
                    <a:pt x="1599" y="959"/>
                    <a:pt x="1599" y="639"/>
                    <a:pt x="1445" y="473"/>
                  </a:cubicBezTo>
                  <a:cubicBezTo>
                    <a:pt x="1279" y="320"/>
                    <a:pt x="1279" y="153"/>
                    <a:pt x="1126" y="153"/>
                  </a:cubicBezTo>
                  <a:cubicBezTo>
                    <a:pt x="959" y="0"/>
                    <a:pt x="806" y="0"/>
                    <a:pt x="6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8335355" y="3736536"/>
              <a:ext cx="63919" cy="151575"/>
            </a:xfrm>
            <a:custGeom>
              <a:avLst/>
              <a:gdLst/>
              <a:ahLst/>
              <a:cxnLst/>
              <a:rect l="l" t="t" r="r" b="b"/>
              <a:pathLst>
                <a:path w="1753" h="4157" extrusionOk="0">
                  <a:moveTo>
                    <a:pt x="1113" y="320"/>
                  </a:moveTo>
                  <a:cubicBezTo>
                    <a:pt x="1279" y="320"/>
                    <a:pt x="1279" y="474"/>
                    <a:pt x="1433" y="640"/>
                  </a:cubicBezTo>
                  <a:lnTo>
                    <a:pt x="1433" y="960"/>
                  </a:lnTo>
                  <a:lnTo>
                    <a:pt x="1433" y="1113"/>
                  </a:lnTo>
                  <a:cubicBezTo>
                    <a:pt x="1433" y="1279"/>
                    <a:pt x="1433" y="1433"/>
                    <a:pt x="1279" y="1753"/>
                  </a:cubicBezTo>
                  <a:lnTo>
                    <a:pt x="1279" y="2392"/>
                  </a:lnTo>
                  <a:cubicBezTo>
                    <a:pt x="1279" y="2558"/>
                    <a:pt x="1113" y="2712"/>
                    <a:pt x="1113" y="3031"/>
                  </a:cubicBezTo>
                  <a:cubicBezTo>
                    <a:pt x="1113" y="3198"/>
                    <a:pt x="960" y="3351"/>
                    <a:pt x="794" y="3517"/>
                  </a:cubicBezTo>
                  <a:cubicBezTo>
                    <a:pt x="794" y="3671"/>
                    <a:pt x="794" y="3671"/>
                    <a:pt x="640" y="3837"/>
                  </a:cubicBezTo>
                  <a:lnTo>
                    <a:pt x="474" y="3837"/>
                  </a:lnTo>
                  <a:cubicBezTo>
                    <a:pt x="320" y="3837"/>
                    <a:pt x="320" y="3671"/>
                    <a:pt x="320" y="3351"/>
                  </a:cubicBezTo>
                  <a:lnTo>
                    <a:pt x="320" y="2392"/>
                  </a:lnTo>
                  <a:cubicBezTo>
                    <a:pt x="320" y="2239"/>
                    <a:pt x="320" y="2072"/>
                    <a:pt x="474" y="1919"/>
                  </a:cubicBezTo>
                  <a:lnTo>
                    <a:pt x="474" y="1599"/>
                  </a:lnTo>
                  <a:lnTo>
                    <a:pt x="640" y="1279"/>
                  </a:lnTo>
                  <a:lnTo>
                    <a:pt x="640" y="1113"/>
                  </a:lnTo>
                  <a:lnTo>
                    <a:pt x="640" y="960"/>
                  </a:lnTo>
                  <a:cubicBezTo>
                    <a:pt x="640" y="794"/>
                    <a:pt x="794" y="640"/>
                    <a:pt x="794" y="474"/>
                  </a:cubicBezTo>
                  <a:cubicBezTo>
                    <a:pt x="794" y="320"/>
                    <a:pt x="960" y="320"/>
                    <a:pt x="1113" y="320"/>
                  </a:cubicBezTo>
                  <a:close/>
                  <a:moveTo>
                    <a:pt x="794" y="1"/>
                  </a:moveTo>
                  <a:lnTo>
                    <a:pt x="640" y="154"/>
                  </a:lnTo>
                  <a:cubicBezTo>
                    <a:pt x="474" y="320"/>
                    <a:pt x="474" y="474"/>
                    <a:pt x="320" y="640"/>
                  </a:cubicBezTo>
                  <a:cubicBezTo>
                    <a:pt x="320" y="960"/>
                    <a:pt x="320" y="1113"/>
                    <a:pt x="154" y="1279"/>
                  </a:cubicBezTo>
                  <a:lnTo>
                    <a:pt x="154" y="1753"/>
                  </a:lnTo>
                  <a:lnTo>
                    <a:pt x="154" y="1919"/>
                  </a:lnTo>
                  <a:cubicBezTo>
                    <a:pt x="154" y="1919"/>
                    <a:pt x="1" y="1919"/>
                    <a:pt x="1" y="2072"/>
                  </a:cubicBezTo>
                  <a:lnTo>
                    <a:pt x="1" y="2878"/>
                  </a:lnTo>
                  <a:lnTo>
                    <a:pt x="1" y="3671"/>
                  </a:lnTo>
                  <a:cubicBezTo>
                    <a:pt x="1" y="3671"/>
                    <a:pt x="154" y="3837"/>
                    <a:pt x="154" y="3990"/>
                  </a:cubicBezTo>
                  <a:cubicBezTo>
                    <a:pt x="320" y="3990"/>
                    <a:pt x="320" y="3990"/>
                    <a:pt x="474" y="4157"/>
                  </a:cubicBezTo>
                  <a:cubicBezTo>
                    <a:pt x="960" y="4157"/>
                    <a:pt x="1279" y="3671"/>
                    <a:pt x="1599" y="2558"/>
                  </a:cubicBezTo>
                  <a:lnTo>
                    <a:pt x="1599" y="2239"/>
                  </a:lnTo>
                  <a:lnTo>
                    <a:pt x="1599" y="1919"/>
                  </a:lnTo>
                  <a:lnTo>
                    <a:pt x="1753" y="1919"/>
                  </a:lnTo>
                  <a:lnTo>
                    <a:pt x="1753" y="1279"/>
                  </a:lnTo>
                  <a:lnTo>
                    <a:pt x="1753" y="794"/>
                  </a:lnTo>
                  <a:cubicBezTo>
                    <a:pt x="1753" y="640"/>
                    <a:pt x="1599" y="640"/>
                    <a:pt x="1599" y="474"/>
                  </a:cubicBezTo>
                  <a:cubicBezTo>
                    <a:pt x="1599" y="320"/>
                    <a:pt x="1433" y="154"/>
                    <a:pt x="1279" y="154"/>
                  </a:cubicBezTo>
                  <a:cubicBezTo>
                    <a:pt x="1279" y="1"/>
                    <a:pt x="1113" y="1"/>
                    <a:pt x="9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8405290" y="3753782"/>
              <a:ext cx="104939" cy="151575"/>
            </a:xfrm>
            <a:custGeom>
              <a:avLst/>
              <a:gdLst/>
              <a:ahLst/>
              <a:cxnLst/>
              <a:rect l="l" t="t" r="r" b="b"/>
              <a:pathLst>
                <a:path w="2878" h="4157" extrusionOk="0">
                  <a:moveTo>
                    <a:pt x="1113" y="1"/>
                  </a:moveTo>
                  <a:cubicBezTo>
                    <a:pt x="960" y="1"/>
                    <a:pt x="960" y="167"/>
                    <a:pt x="794" y="321"/>
                  </a:cubicBezTo>
                  <a:cubicBezTo>
                    <a:pt x="794" y="487"/>
                    <a:pt x="794" y="640"/>
                    <a:pt x="640" y="960"/>
                  </a:cubicBezTo>
                  <a:cubicBezTo>
                    <a:pt x="640" y="1126"/>
                    <a:pt x="640" y="1280"/>
                    <a:pt x="474" y="1446"/>
                  </a:cubicBezTo>
                  <a:cubicBezTo>
                    <a:pt x="474" y="1766"/>
                    <a:pt x="320" y="2085"/>
                    <a:pt x="320" y="2405"/>
                  </a:cubicBezTo>
                  <a:lnTo>
                    <a:pt x="1" y="3517"/>
                  </a:lnTo>
                  <a:cubicBezTo>
                    <a:pt x="1" y="3684"/>
                    <a:pt x="1" y="3837"/>
                    <a:pt x="154" y="3837"/>
                  </a:cubicBezTo>
                  <a:lnTo>
                    <a:pt x="320" y="3837"/>
                  </a:lnTo>
                  <a:lnTo>
                    <a:pt x="320" y="3684"/>
                  </a:lnTo>
                  <a:lnTo>
                    <a:pt x="320" y="3517"/>
                  </a:lnTo>
                  <a:lnTo>
                    <a:pt x="1113" y="640"/>
                  </a:lnTo>
                  <a:cubicBezTo>
                    <a:pt x="1113" y="960"/>
                    <a:pt x="1280" y="1599"/>
                    <a:pt x="1280" y="2405"/>
                  </a:cubicBezTo>
                  <a:cubicBezTo>
                    <a:pt x="1433" y="3198"/>
                    <a:pt x="1433" y="3684"/>
                    <a:pt x="1433" y="3837"/>
                  </a:cubicBezTo>
                  <a:lnTo>
                    <a:pt x="1433" y="4003"/>
                  </a:lnTo>
                  <a:lnTo>
                    <a:pt x="1433" y="4157"/>
                  </a:lnTo>
                  <a:lnTo>
                    <a:pt x="1753" y="4157"/>
                  </a:lnTo>
                  <a:cubicBezTo>
                    <a:pt x="1753" y="4157"/>
                    <a:pt x="1919" y="3684"/>
                    <a:pt x="2072" y="3044"/>
                  </a:cubicBezTo>
                  <a:cubicBezTo>
                    <a:pt x="2392" y="2405"/>
                    <a:pt x="2558" y="1766"/>
                    <a:pt x="2712" y="1126"/>
                  </a:cubicBezTo>
                  <a:lnTo>
                    <a:pt x="2712" y="640"/>
                  </a:lnTo>
                  <a:cubicBezTo>
                    <a:pt x="2878" y="640"/>
                    <a:pt x="2712" y="640"/>
                    <a:pt x="2712" y="487"/>
                  </a:cubicBezTo>
                  <a:cubicBezTo>
                    <a:pt x="2661" y="431"/>
                    <a:pt x="2627" y="413"/>
                    <a:pt x="2604" y="413"/>
                  </a:cubicBezTo>
                  <a:cubicBezTo>
                    <a:pt x="2558" y="413"/>
                    <a:pt x="2558" y="487"/>
                    <a:pt x="2558" y="487"/>
                  </a:cubicBezTo>
                  <a:cubicBezTo>
                    <a:pt x="2558" y="640"/>
                    <a:pt x="2392" y="640"/>
                    <a:pt x="2392" y="640"/>
                  </a:cubicBezTo>
                  <a:cubicBezTo>
                    <a:pt x="2239" y="1919"/>
                    <a:pt x="1919" y="2878"/>
                    <a:pt x="1599" y="3684"/>
                  </a:cubicBezTo>
                  <a:lnTo>
                    <a:pt x="1599" y="2878"/>
                  </a:lnTo>
                  <a:lnTo>
                    <a:pt x="1599" y="2725"/>
                  </a:lnTo>
                  <a:cubicBezTo>
                    <a:pt x="1599" y="2085"/>
                    <a:pt x="1599" y="1766"/>
                    <a:pt x="1433" y="1446"/>
                  </a:cubicBezTo>
                  <a:lnTo>
                    <a:pt x="1433" y="640"/>
                  </a:lnTo>
                  <a:cubicBezTo>
                    <a:pt x="1280" y="167"/>
                    <a:pt x="1280" y="1"/>
                    <a:pt x="11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8492508" y="3783171"/>
              <a:ext cx="76024" cy="145522"/>
            </a:xfrm>
            <a:custGeom>
              <a:avLst/>
              <a:gdLst/>
              <a:ahLst/>
              <a:cxnLst/>
              <a:rect l="l" t="t" r="r" b="b"/>
              <a:pathLst>
                <a:path w="2085" h="3991" extrusionOk="0">
                  <a:moveTo>
                    <a:pt x="1765" y="640"/>
                  </a:moveTo>
                  <a:lnTo>
                    <a:pt x="1599" y="1279"/>
                  </a:lnTo>
                  <a:cubicBezTo>
                    <a:pt x="1599" y="1752"/>
                    <a:pt x="1445" y="2238"/>
                    <a:pt x="1279" y="2558"/>
                  </a:cubicBezTo>
                  <a:lnTo>
                    <a:pt x="1279" y="2878"/>
                  </a:lnTo>
                  <a:cubicBezTo>
                    <a:pt x="959" y="2711"/>
                    <a:pt x="806" y="2711"/>
                    <a:pt x="806" y="2558"/>
                  </a:cubicBezTo>
                  <a:cubicBezTo>
                    <a:pt x="959" y="2072"/>
                    <a:pt x="1279" y="1433"/>
                    <a:pt x="1765" y="640"/>
                  </a:cubicBezTo>
                  <a:close/>
                  <a:moveTo>
                    <a:pt x="1765" y="0"/>
                  </a:moveTo>
                  <a:lnTo>
                    <a:pt x="1599" y="154"/>
                  </a:lnTo>
                  <a:lnTo>
                    <a:pt x="1599" y="474"/>
                  </a:lnTo>
                  <a:cubicBezTo>
                    <a:pt x="1445" y="474"/>
                    <a:pt x="1445" y="640"/>
                    <a:pt x="1445" y="640"/>
                  </a:cubicBezTo>
                  <a:cubicBezTo>
                    <a:pt x="1125" y="1599"/>
                    <a:pt x="639" y="2558"/>
                    <a:pt x="0" y="3351"/>
                  </a:cubicBezTo>
                  <a:lnTo>
                    <a:pt x="0" y="3517"/>
                  </a:lnTo>
                  <a:cubicBezTo>
                    <a:pt x="0" y="3670"/>
                    <a:pt x="166" y="3670"/>
                    <a:pt x="166" y="3670"/>
                  </a:cubicBezTo>
                  <a:lnTo>
                    <a:pt x="320" y="3670"/>
                  </a:lnTo>
                  <a:cubicBezTo>
                    <a:pt x="320" y="3670"/>
                    <a:pt x="486" y="3517"/>
                    <a:pt x="486" y="3351"/>
                  </a:cubicBezTo>
                  <a:cubicBezTo>
                    <a:pt x="639" y="3031"/>
                    <a:pt x="639" y="2878"/>
                    <a:pt x="806" y="2878"/>
                  </a:cubicBezTo>
                  <a:lnTo>
                    <a:pt x="1279" y="3031"/>
                  </a:lnTo>
                  <a:lnTo>
                    <a:pt x="1279" y="3197"/>
                  </a:lnTo>
                  <a:cubicBezTo>
                    <a:pt x="1279" y="3517"/>
                    <a:pt x="1125" y="3670"/>
                    <a:pt x="1125" y="3837"/>
                  </a:cubicBezTo>
                  <a:lnTo>
                    <a:pt x="1125" y="3990"/>
                  </a:lnTo>
                  <a:lnTo>
                    <a:pt x="1279" y="3990"/>
                  </a:lnTo>
                  <a:cubicBezTo>
                    <a:pt x="1445" y="3990"/>
                    <a:pt x="1445" y="3990"/>
                    <a:pt x="1445" y="3837"/>
                  </a:cubicBezTo>
                  <a:cubicBezTo>
                    <a:pt x="1445" y="3837"/>
                    <a:pt x="1599" y="3670"/>
                    <a:pt x="1599" y="3517"/>
                  </a:cubicBezTo>
                  <a:lnTo>
                    <a:pt x="1599" y="3197"/>
                  </a:lnTo>
                  <a:lnTo>
                    <a:pt x="1599" y="3031"/>
                  </a:lnTo>
                  <a:lnTo>
                    <a:pt x="1599" y="2878"/>
                  </a:lnTo>
                  <a:cubicBezTo>
                    <a:pt x="1765" y="2558"/>
                    <a:pt x="1765" y="2072"/>
                    <a:pt x="1918" y="1599"/>
                  </a:cubicBezTo>
                  <a:cubicBezTo>
                    <a:pt x="1918" y="960"/>
                    <a:pt x="2084" y="474"/>
                    <a:pt x="2084" y="154"/>
                  </a:cubicBezTo>
                  <a:cubicBezTo>
                    <a:pt x="2084" y="0"/>
                    <a:pt x="2084" y="0"/>
                    <a:pt x="19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8574074" y="3794839"/>
              <a:ext cx="64393" cy="145485"/>
            </a:xfrm>
            <a:custGeom>
              <a:avLst/>
              <a:gdLst/>
              <a:ahLst/>
              <a:cxnLst/>
              <a:rect l="l" t="t" r="r" b="b"/>
              <a:pathLst>
                <a:path w="1766" h="3990" extrusionOk="0">
                  <a:moveTo>
                    <a:pt x="640" y="0"/>
                  </a:moveTo>
                  <a:lnTo>
                    <a:pt x="640" y="154"/>
                  </a:lnTo>
                  <a:cubicBezTo>
                    <a:pt x="640" y="320"/>
                    <a:pt x="807" y="320"/>
                    <a:pt x="960" y="473"/>
                  </a:cubicBezTo>
                  <a:cubicBezTo>
                    <a:pt x="960" y="640"/>
                    <a:pt x="807" y="1113"/>
                    <a:pt x="487" y="1918"/>
                  </a:cubicBezTo>
                  <a:cubicBezTo>
                    <a:pt x="321" y="2711"/>
                    <a:pt x="167" y="3197"/>
                    <a:pt x="167" y="3197"/>
                  </a:cubicBezTo>
                  <a:lnTo>
                    <a:pt x="167" y="3350"/>
                  </a:lnTo>
                  <a:cubicBezTo>
                    <a:pt x="167" y="3517"/>
                    <a:pt x="167" y="3517"/>
                    <a:pt x="1" y="3670"/>
                  </a:cubicBezTo>
                  <a:lnTo>
                    <a:pt x="1" y="3836"/>
                  </a:lnTo>
                  <a:lnTo>
                    <a:pt x="1" y="3990"/>
                  </a:lnTo>
                  <a:lnTo>
                    <a:pt x="167" y="3990"/>
                  </a:lnTo>
                  <a:cubicBezTo>
                    <a:pt x="321" y="3990"/>
                    <a:pt x="321" y="3990"/>
                    <a:pt x="321" y="3836"/>
                  </a:cubicBezTo>
                  <a:cubicBezTo>
                    <a:pt x="487" y="3517"/>
                    <a:pt x="640" y="2877"/>
                    <a:pt x="807" y="2238"/>
                  </a:cubicBezTo>
                  <a:cubicBezTo>
                    <a:pt x="960" y="1432"/>
                    <a:pt x="1126" y="959"/>
                    <a:pt x="1280" y="640"/>
                  </a:cubicBezTo>
                  <a:lnTo>
                    <a:pt x="1280" y="473"/>
                  </a:lnTo>
                  <a:lnTo>
                    <a:pt x="1446" y="640"/>
                  </a:lnTo>
                  <a:lnTo>
                    <a:pt x="1766" y="640"/>
                  </a:lnTo>
                  <a:cubicBezTo>
                    <a:pt x="1766" y="473"/>
                    <a:pt x="1766" y="473"/>
                    <a:pt x="1599" y="473"/>
                  </a:cubicBezTo>
                  <a:lnTo>
                    <a:pt x="1599" y="320"/>
                  </a:lnTo>
                  <a:cubicBezTo>
                    <a:pt x="1446" y="320"/>
                    <a:pt x="1280" y="320"/>
                    <a:pt x="1126" y="154"/>
                  </a:cubicBezTo>
                  <a:cubicBezTo>
                    <a:pt x="960" y="154"/>
                    <a:pt x="960" y="154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8615131" y="3823717"/>
              <a:ext cx="81603" cy="145996"/>
            </a:xfrm>
            <a:custGeom>
              <a:avLst/>
              <a:gdLst/>
              <a:ahLst/>
              <a:cxnLst/>
              <a:rect l="l" t="t" r="r" b="b"/>
              <a:pathLst>
                <a:path w="2238" h="4004" extrusionOk="0">
                  <a:moveTo>
                    <a:pt x="1752" y="1"/>
                  </a:moveTo>
                  <a:cubicBezTo>
                    <a:pt x="1599" y="1"/>
                    <a:pt x="1432" y="1"/>
                    <a:pt x="1279" y="321"/>
                  </a:cubicBezTo>
                  <a:lnTo>
                    <a:pt x="1279" y="640"/>
                  </a:lnTo>
                  <a:lnTo>
                    <a:pt x="1113" y="807"/>
                  </a:lnTo>
                  <a:cubicBezTo>
                    <a:pt x="1113" y="960"/>
                    <a:pt x="959" y="1280"/>
                    <a:pt x="793" y="1599"/>
                  </a:cubicBezTo>
                  <a:cubicBezTo>
                    <a:pt x="640" y="1919"/>
                    <a:pt x="473" y="2239"/>
                    <a:pt x="473" y="2405"/>
                  </a:cubicBezTo>
                  <a:lnTo>
                    <a:pt x="320" y="2725"/>
                  </a:lnTo>
                  <a:cubicBezTo>
                    <a:pt x="154" y="2878"/>
                    <a:pt x="154" y="3044"/>
                    <a:pt x="154" y="3044"/>
                  </a:cubicBezTo>
                  <a:lnTo>
                    <a:pt x="154" y="3198"/>
                  </a:lnTo>
                  <a:lnTo>
                    <a:pt x="0" y="3364"/>
                  </a:lnTo>
                  <a:lnTo>
                    <a:pt x="0" y="3518"/>
                  </a:lnTo>
                  <a:lnTo>
                    <a:pt x="0" y="3684"/>
                  </a:lnTo>
                  <a:lnTo>
                    <a:pt x="154" y="3684"/>
                  </a:lnTo>
                  <a:lnTo>
                    <a:pt x="640" y="4003"/>
                  </a:lnTo>
                  <a:lnTo>
                    <a:pt x="793" y="4003"/>
                  </a:lnTo>
                  <a:lnTo>
                    <a:pt x="959" y="3837"/>
                  </a:lnTo>
                  <a:cubicBezTo>
                    <a:pt x="959" y="3837"/>
                    <a:pt x="959" y="3684"/>
                    <a:pt x="793" y="3684"/>
                  </a:cubicBezTo>
                  <a:cubicBezTo>
                    <a:pt x="640" y="3684"/>
                    <a:pt x="640" y="3518"/>
                    <a:pt x="473" y="3518"/>
                  </a:cubicBezTo>
                  <a:lnTo>
                    <a:pt x="320" y="3518"/>
                  </a:lnTo>
                  <a:cubicBezTo>
                    <a:pt x="320" y="3518"/>
                    <a:pt x="320" y="3364"/>
                    <a:pt x="473" y="3198"/>
                  </a:cubicBezTo>
                  <a:cubicBezTo>
                    <a:pt x="473" y="3044"/>
                    <a:pt x="640" y="2878"/>
                    <a:pt x="640" y="2725"/>
                  </a:cubicBezTo>
                  <a:cubicBezTo>
                    <a:pt x="793" y="2558"/>
                    <a:pt x="793" y="2405"/>
                    <a:pt x="959" y="2239"/>
                  </a:cubicBezTo>
                  <a:cubicBezTo>
                    <a:pt x="959" y="2085"/>
                    <a:pt x="1113" y="1919"/>
                    <a:pt x="1113" y="1766"/>
                  </a:cubicBezTo>
                  <a:lnTo>
                    <a:pt x="1279" y="1766"/>
                  </a:lnTo>
                  <a:cubicBezTo>
                    <a:pt x="1279" y="1919"/>
                    <a:pt x="1279" y="1919"/>
                    <a:pt x="1432" y="1919"/>
                  </a:cubicBezTo>
                  <a:cubicBezTo>
                    <a:pt x="1599" y="1919"/>
                    <a:pt x="1599" y="1919"/>
                    <a:pt x="1599" y="1766"/>
                  </a:cubicBezTo>
                  <a:cubicBezTo>
                    <a:pt x="1599" y="1766"/>
                    <a:pt x="1599" y="1599"/>
                    <a:pt x="1432" y="1599"/>
                  </a:cubicBezTo>
                  <a:lnTo>
                    <a:pt x="1279" y="1599"/>
                  </a:lnTo>
                  <a:lnTo>
                    <a:pt x="1113" y="1446"/>
                  </a:lnTo>
                  <a:lnTo>
                    <a:pt x="1279" y="1446"/>
                  </a:lnTo>
                  <a:cubicBezTo>
                    <a:pt x="1279" y="1280"/>
                    <a:pt x="1279" y="1126"/>
                    <a:pt x="1432" y="960"/>
                  </a:cubicBezTo>
                  <a:cubicBezTo>
                    <a:pt x="1432" y="960"/>
                    <a:pt x="1599" y="807"/>
                    <a:pt x="1599" y="640"/>
                  </a:cubicBezTo>
                  <a:lnTo>
                    <a:pt x="1599" y="321"/>
                  </a:lnTo>
                  <a:cubicBezTo>
                    <a:pt x="1752" y="487"/>
                    <a:pt x="1918" y="487"/>
                    <a:pt x="2072" y="640"/>
                  </a:cubicBezTo>
                  <a:lnTo>
                    <a:pt x="2238" y="640"/>
                  </a:lnTo>
                  <a:cubicBezTo>
                    <a:pt x="2238" y="487"/>
                    <a:pt x="2238" y="487"/>
                    <a:pt x="2072" y="321"/>
                  </a:cubicBezTo>
                  <a:lnTo>
                    <a:pt x="17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8498561" y="3555646"/>
              <a:ext cx="93271" cy="169295"/>
            </a:xfrm>
            <a:custGeom>
              <a:avLst/>
              <a:gdLst/>
              <a:ahLst/>
              <a:cxnLst/>
              <a:rect l="l" t="t" r="r" b="b"/>
              <a:pathLst>
                <a:path w="2558" h="4643" extrusionOk="0">
                  <a:moveTo>
                    <a:pt x="1599" y="320"/>
                  </a:moveTo>
                  <a:lnTo>
                    <a:pt x="1752" y="486"/>
                  </a:lnTo>
                  <a:lnTo>
                    <a:pt x="1752" y="806"/>
                  </a:lnTo>
                  <a:cubicBezTo>
                    <a:pt x="1752" y="959"/>
                    <a:pt x="1752" y="1125"/>
                    <a:pt x="1599" y="1125"/>
                  </a:cubicBezTo>
                  <a:lnTo>
                    <a:pt x="1136" y="1576"/>
                  </a:lnTo>
                  <a:lnTo>
                    <a:pt x="1136" y="1576"/>
                  </a:lnTo>
                  <a:cubicBezTo>
                    <a:pt x="1279" y="1429"/>
                    <a:pt x="1279" y="1271"/>
                    <a:pt x="1279" y="1125"/>
                  </a:cubicBezTo>
                  <a:lnTo>
                    <a:pt x="1279" y="806"/>
                  </a:lnTo>
                  <a:lnTo>
                    <a:pt x="1433" y="486"/>
                  </a:lnTo>
                  <a:cubicBezTo>
                    <a:pt x="1433" y="320"/>
                    <a:pt x="1599" y="320"/>
                    <a:pt x="1599" y="320"/>
                  </a:cubicBezTo>
                  <a:close/>
                  <a:moveTo>
                    <a:pt x="959" y="2085"/>
                  </a:moveTo>
                  <a:lnTo>
                    <a:pt x="959" y="2085"/>
                  </a:lnTo>
                  <a:cubicBezTo>
                    <a:pt x="793" y="2877"/>
                    <a:pt x="959" y="3517"/>
                    <a:pt x="1279" y="4156"/>
                  </a:cubicBezTo>
                  <a:lnTo>
                    <a:pt x="793" y="4156"/>
                  </a:lnTo>
                  <a:cubicBezTo>
                    <a:pt x="640" y="4156"/>
                    <a:pt x="640" y="4156"/>
                    <a:pt x="473" y="4003"/>
                  </a:cubicBezTo>
                  <a:lnTo>
                    <a:pt x="320" y="3836"/>
                  </a:lnTo>
                  <a:lnTo>
                    <a:pt x="320" y="3197"/>
                  </a:lnTo>
                  <a:cubicBezTo>
                    <a:pt x="473" y="2724"/>
                    <a:pt x="640" y="2404"/>
                    <a:pt x="959" y="2085"/>
                  </a:cubicBezTo>
                  <a:close/>
                  <a:moveTo>
                    <a:pt x="1599" y="0"/>
                  </a:moveTo>
                  <a:cubicBezTo>
                    <a:pt x="1433" y="0"/>
                    <a:pt x="1433" y="0"/>
                    <a:pt x="1279" y="166"/>
                  </a:cubicBezTo>
                  <a:lnTo>
                    <a:pt x="1113" y="320"/>
                  </a:lnTo>
                  <a:lnTo>
                    <a:pt x="959" y="806"/>
                  </a:lnTo>
                  <a:lnTo>
                    <a:pt x="959" y="1279"/>
                  </a:lnTo>
                  <a:lnTo>
                    <a:pt x="959" y="1765"/>
                  </a:lnTo>
                  <a:cubicBezTo>
                    <a:pt x="793" y="1765"/>
                    <a:pt x="793" y="1918"/>
                    <a:pt x="793" y="1918"/>
                  </a:cubicBezTo>
                  <a:cubicBezTo>
                    <a:pt x="640" y="1918"/>
                    <a:pt x="640" y="2085"/>
                    <a:pt x="640" y="2085"/>
                  </a:cubicBezTo>
                  <a:lnTo>
                    <a:pt x="473" y="2238"/>
                  </a:lnTo>
                  <a:cubicBezTo>
                    <a:pt x="473" y="2404"/>
                    <a:pt x="320" y="2404"/>
                    <a:pt x="320" y="2404"/>
                  </a:cubicBezTo>
                  <a:lnTo>
                    <a:pt x="320" y="2558"/>
                  </a:lnTo>
                  <a:lnTo>
                    <a:pt x="154" y="2724"/>
                  </a:lnTo>
                  <a:cubicBezTo>
                    <a:pt x="154" y="2877"/>
                    <a:pt x="154" y="3044"/>
                    <a:pt x="0" y="3197"/>
                  </a:cubicBezTo>
                  <a:lnTo>
                    <a:pt x="0" y="3683"/>
                  </a:lnTo>
                  <a:cubicBezTo>
                    <a:pt x="154" y="3836"/>
                    <a:pt x="154" y="4003"/>
                    <a:pt x="320" y="4156"/>
                  </a:cubicBezTo>
                  <a:cubicBezTo>
                    <a:pt x="320" y="4322"/>
                    <a:pt x="473" y="4322"/>
                    <a:pt x="640" y="4322"/>
                  </a:cubicBezTo>
                  <a:cubicBezTo>
                    <a:pt x="716" y="4399"/>
                    <a:pt x="835" y="4437"/>
                    <a:pt x="955" y="4437"/>
                  </a:cubicBezTo>
                  <a:cubicBezTo>
                    <a:pt x="1074" y="4437"/>
                    <a:pt x="1196" y="4399"/>
                    <a:pt x="1279" y="4322"/>
                  </a:cubicBezTo>
                  <a:cubicBezTo>
                    <a:pt x="1599" y="4476"/>
                    <a:pt x="1752" y="4642"/>
                    <a:pt x="1918" y="4642"/>
                  </a:cubicBezTo>
                  <a:lnTo>
                    <a:pt x="2072" y="4642"/>
                  </a:lnTo>
                  <a:cubicBezTo>
                    <a:pt x="2238" y="4642"/>
                    <a:pt x="2238" y="4642"/>
                    <a:pt x="2238" y="4476"/>
                  </a:cubicBezTo>
                  <a:lnTo>
                    <a:pt x="2072" y="4476"/>
                  </a:lnTo>
                  <a:lnTo>
                    <a:pt x="2072" y="4322"/>
                  </a:lnTo>
                  <a:lnTo>
                    <a:pt x="1918" y="4322"/>
                  </a:lnTo>
                  <a:cubicBezTo>
                    <a:pt x="1752" y="4322"/>
                    <a:pt x="1599" y="4322"/>
                    <a:pt x="1599" y="4156"/>
                  </a:cubicBezTo>
                  <a:cubicBezTo>
                    <a:pt x="1752" y="4003"/>
                    <a:pt x="1918" y="3517"/>
                    <a:pt x="2072" y="2877"/>
                  </a:cubicBezTo>
                  <a:lnTo>
                    <a:pt x="2238" y="2877"/>
                  </a:lnTo>
                  <a:cubicBezTo>
                    <a:pt x="2238" y="2960"/>
                    <a:pt x="2276" y="3002"/>
                    <a:pt x="2315" y="3002"/>
                  </a:cubicBezTo>
                  <a:cubicBezTo>
                    <a:pt x="2353" y="3002"/>
                    <a:pt x="2392" y="2960"/>
                    <a:pt x="2392" y="2877"/>
                  </a:cubicBezTo>
                  <a:lnTo>
                    <a:pt x="2558" y="2877"/>
                  </a:lnTo>
                  <a:cubicBezTo>
                    <a:pt x="2558" y="2724"/>
                    <a:pt x="2558" y="2724"/>
                    <a:pt x="2392" y="2724"/>
                  </a:cubicBezTo>
                  <a:lnTo>
                    <a:pt x="2072" y="2724"/>
                  </a:lnTo>
                  <a:cubicBezTo>
                    <a:pt x="1918" y="2724"/>
                    <a:pt x="1918" y="2558"/>
                    <a:pt x="1752" y="2558"/>
                  </a:cubicBezTo>
                  <a:lnTo>
                    <a:pt x="1752" y="2724"/>
                  </a:lnTo>
                  <a:lnTo>
                    <a:pt x="1752" y="2877"/>
                  </a:lnTo>
                  <a:cubicBezTo>
                    <a:pt x="1752" y="3363"/>
                    <a:pt x="1599" y="3683"/>
                    <a:pt x="1433" y="3836"/>
                  </a:cubicBezTo>
                  <a:cubicBezTo>
                    <a:pt x="1279" y="3836"/>
                    <a:pt x="1279" y="3683"/>
                    <a:pt x="1279" y="3363"/>
                  </a:cubicBezTo>
                  <a:cubicBezTo>
                    <a:pt x="1113" y="3197"/>
                    <a:pt x="1113" y="2877"/>
                    <a:pt x="1113" y="2558"/>
                  </a:cubicBezTo>
                  <a:lnTo>
                    <a:pt x="1113" y="2085"/>
                  </a:lnTo>
                  <a:cubicBezTo>
                    <a:pt x="1113" y="1918"/>
                    <a:pt x="1279" y="1918"/>
                    <a:pt x="1279" y="1918"/>
                  </a:cubicBezTo>
                  <a:cubicBezTo>
                    <a:pt x="1279" y="1765"/>
                    <a:pt x="1279" y="1765"/>
                    <a:pt x="1433" y="1765"/>
                  </a:cubicBezTo>
                  <a:lnTo>
                    <a:pt x="1918" y="1279"/>
                  </a:lnTo>
                  <a:cubicBezTo>
                    <a:pt x="1918" y="1125"/>
                    <a:pt x="2072" y="959"/>
                    <a:pt x="2072" y="640"/>
                  </a:cubicBezTo>
                  <a:cubicBezTo>
                    <a:pt x="2072" y="486"/>
                    <a:pt x="2072" y="486"/>
                    <a:pt x="1918" y="320"/>
                  </a:cubicBezTo>
                  <a:cubicBezTo>
                    <a:pt x="1918" y="166"/>
                    <a:pt x="1752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8661730" y="3351894"/>
              <a:ext cx="192157" cy="87218"/>
            </a:xfrm>
            <a:custGeom>
              <a:avLst/>
              <a:gdLst/>
              <a:ahLst/>
              <a:cxnLst/>
              <a:rect l="l" t="t" r="r" b="b"/>
              <a:pathLst>
                <a:path w="5270" h="2392" extrusionOk="0">
                  <a:moveTo>
                    <a:pt x="154" y="0"/>
                  </a:moveTo>
                  <a:cubicBezTo>
                    <a:pt x="1" y="153"/>
                    <a:pt x="154" y="153"/>
                    <a:pt x="154" y="153"/>
                  </a:cubicBezTo>
                  <a:cubicBezTo>
                    <a:pt x="154" y="153"/>
                    <a:pt x="3991" y="959"/>
                    <a:pt x="4950" y="2391"/>
                  </a:cubicBezTo>
                  <a:lnTo>
                    <a:pt x="5116" y="2391"/>
                  </a:lnTo>
                  <a:cubicBezTo>
                    <a:pt x="5269" y="2391"/>
                    <a:pt x="5269" y="2238"/>
                    <a:pt x="5116" y="2238"/>
                  </a:cubicBezTo>
                  <a:cubicBezTo>
                    <a:pt x="3991" y="793"/>
                    <a:pt x="321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8492508" y="3998590"/>
              <a:ext cx="163206" cy="29389"/>
            </a:xfrm>
            <a:custGeom>
              <a:avLst/>
              <a:gdLst/>
              <a:ahLst/>
              <a:cxnLst/>
              <a:rect l="l" t="t" r="r" b="b"/>
              <a:pathLst>
                <a:path w="4476" h="806" extrusionOk="0">
                  <a:moveTo>
                    <a:pt x="166" y="0"/>
                  </a:moveTo>
                  <a:lnTo>
                    <a:pt x="0" y="167"/>
                  </a:lnTo>
                  <a:lnTo>
                    <a:pt x="166" y="320"/>
                  </a:lnTo>
                  <a:cubicBezTo>
                    <a:pt x="959" y="640"/>
                    <a:pt x="1765" y="806"/>
                    <a:pt x="2404" y="806"/>
                  </a:cubicBezTo>
                  <a:cubicBezTo>
                    <a:pt x="3517" y="806"/>
                    <a:pt x="4322" y="486"/>
                    <a:pt x="4476" y="486"/>
                  </a:cubicBezTo>
                  <a:lnTo>
                    <a:pt x="4476" y="320"/>
                  </a:lnTo>
                  <a:cubicBezTo>
                    <a:pt x="4476" y="167"/>
                    <a:pt x="4322" y="167"/>
                    <a:pt x="4322" y="167"/>
                  </a:cubicBezTo>
                  <a:cubicBezTo>
                    <a:pt x="4322" y="167"/>
                    <a:pt x="3494" y="547"/>
                    <a:pt x="2363" y="547"/>
                  </a:cubicBezTo>
                  <a:cubicBezTo>
                    <a:pt x="1700" y="547"/>
                    <a:pt x="932" y="416"/>
                    <a:pt x="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361812" y="3845120"/>
              <a:ext cx="1218394" cy="704164"/>
            </a:xfrm>
            <a:custGeom>
              <a:avLst/>
              <a:gdLst/>
              <a:ahLst/>
              <a:cxnLst/>
              <a:rect l="l" t="t" r="r" b="b"/>
              <a:pathLst>
                <a:path w="33415" h="19312" extrusionOk="0">
                  <a:moveTo>
                    <a:pt x="14011" y="1"/>
                  </a:moveTo>
                  <a:cubicBezTo>
                    <a:pt x="12031" y="1"/>
                    <a:pt x="11053" y="1171"/>
                    <a:pt x="10870" y="1818"/>
                  </a:cubicBezTo>
                  <a:cubicBezTo>
                    <a:pt x="10230" y="3890"/>
                    <a:pt x="17583" y="2611"/>
                    <a:pt x="15831" y="6294"/>
                  </a:cubicBezTo>
                  <a:cubicBezTo>
                    <a:pt x="15551" y="6888"/>
                    <a:pt x="14971" y="7129"/>
                    <a:pt x="14220" y="7129"/>
                  </a:cubicBezTo>
                  <a:cubicBezTo>
                    <a:pt x="11542" y="7129"/>
                    <a:pt x="6683" y="4059"/>
                    <a:pt x="5435" y="2931"/>
                  </a:cubicBezTo>
                  <a:cubicBezTo>
                    <a:pt x="5249" y="2777"/>
                    <a:pt x="5081" y="2707"/>
                    <a:pt x="4936" y="2707"/>
                  </a:cubicBezTo>
                  <a:cubicBezTo>
                    <a:pt x="4334" y="2707"/>
                    <a:pt x="4127" y="3913"/>
                    <a:pt x="4642" y="5335"/>
                  </a:cubicBezTo>
                  <a:cubicBezTo>
                    <a:pt x="4003" y="4695"/>
                    <a:pt x="3197" y="4056"/>
                    <a:pt x="2724" y="3570"/>
                  </a:cubicBezTo>
                  <a:cubicBezTo>
                    <a:pt x="2567" y="3445"/>
                    <a:pt x="2428" y="3388"/>
                    <a:pt x="2308" y="3388"/>
                  </a:cubicBezTo>
                  <a:cubicBezTo>
                    <a:pt x="1812" y="3388"/>
                    <a:pt x="1631" y="4368"/>
                    <a:pt x="1765" y="5654"/>
                  </a:cubicBezTo>
                  <a:cubicBezTo>
                    <a:pt x="1651" y="5540"/>
                    <a:pt x="1537" y="5486"/>
                    <a:pt x="1437" y="5486"/>
                  </a:cubicBezTo>
                  <a:cubicBezTo>
                    <a:pt x="1258" y="5486"/>
                    <a:pt x="1126" y="5661"/>
                    <a:pt x="1126" y="5974"/>
                  </a:cubicBezTo>
                  <a:cubicBezTo>
                    <a:pt x="0" y="9491"/>
                    <a:pt x="1765" y="14759"/>
                    <a:pt x="7839" y="15565"/>
                  </a:cubicBezTo>
                  <a:cubicBezTo>
                    <a:pt x="8716" y="15700"/>
                    <a:pt x="9521" y="15755"/>
                    <a:pt x="10262" y="15755"/>
                  </a:cubicBezTo>
                  <a:cubicBezTo>
                    <a:pt x="13744" y="15755"/>
                    <a:pt x="15847" y="14529"/>
                    <a:pt x="17633" y="14529"/>
                  </a:cubicBezTo>
                  <a:cubicBezTo>
                    <a:pt x="18168" y="14529"/>
                    <a:pt x="18675" y="14639"/>
                    <a:pt x="19182" y="14925"/>
                  </a:cubicBezTo>
                  <a:cubicBezTo>
                    <a:pt x="21529" y="16240"/>
                    <a:pt x="23608" y="19312"/>
                    <a:pt x="25051" y="19312"/>
                  </a:cubicBezTo>
                  <a:cubicBezTo>
                    <a:pt x="25180" y="19312"/>
                    <a:pt x="25303" y="19287"/>
                    <a:pt x="25422" y="19235"/>
                  </a:cubicBezTo>
                  <a:cubicBezTo>
                    <a:pt x="26854" y="18595"/>
                    <a:pt x="33414" y="11089"/>
                    <a:pt x="31649" y="10283"/>
                  </a:cubicBezTo>
                  <a:cubicBezTo>
                    <a:pt x="29731" y="9491"/>
                    <a:pt x="24463" y="6447"/>
                    <a:pt x="24463" y="6447"/>
                  </a:cubicBezTo>
                  <a:cubicBezTo>
                    <a:pt x="24463" y="6447"/>
                    <a:pt x="23504" y="5015"/>
                    <a:pt x="20141" y="2611"/>
                  </a:cubicBezTo>
                  <a:cubicBezTo>
                    <a:pt x="17492" y="642"/>
                    <a:pt x="15477" y="1"/>
                    <a:pt x="14011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513349" y="3986922"/>
              <a:ext cx="268145" cy="209842"/>
            </a:xfrm>
            <a:custGeom>
              <a:avLst/>
              <a:gdLst/>
              <a:ahLst/>
              <a:cxnLst/>
              <a:rect l="l" t="t" r="r" b="b"/>
              <a:pathLst>
                <a:path w="7354" h="5755" extrusionOk="0">
                  <a:moveTo>
                    <a:pt x="167" y="1"/>
                  </a:moveTo>
                  <a:cubicBezTo>
                    <a:pt x="167" y="167"/>
                    <a:pt x="0" y="2238"/>
                    <a:pt x="1599" y="3837"/>
                  </a:cubicBezTo>
                  <a:cubicBezTo>
                    <a:pt x="2877" y="5116"/>
                    <a:pt x="4796" y="5755"/>
                    <a:pt x="7200" y="5755"/>
                  </a:cubicBezTo>
                  <a:cubicBezTo>
                    <a:pt x="7353" y="5755"/>
                    <a:pt x="7353" y="5755"/>
                    <a:pt x="7353" y="5602"/>
                  </a:cubicBezTo>
                  <a:lnTo>
                    <a:pt x="7200" y="5602"/>
                  </a:lnTo>
                  <a:cubicBezTo>
                    <a:pt x="4796" y="5602"/>
                    <a:pt x="3044" y="4962"/>
                    <a:pt x="1765" y="3683"/>
                  </a:cubicBezTo>
                  <a:cubicBezTo>
                    <a:pt x="320" y="2085"/>
                    <a:pt x="320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420079" y="4051278"/>
              <a:ext cx="291445" cy="244809"/>
            </a:xfrm>
            <a:custGeom>
              <a:avLst/>
              <a:gdLst/>
              <a:ahLst/>
              <a:cxnLst/>
              <a:rect l="l" t="t" r="r" b="b"/>
              <a:pathLst>
                <a:path w="7993" h="6714" extrusionOk="0">
                  <a:moveTo>
                    <a:pt x="1" y="0"/>
                  </a:moveTo>
                  <a:lnTo>
                    <a:pt x="1" y="154"/>
                  </a:lnTo>
                  <a:cubicBezTo>
                    <a:pt x="1" y="154"/>
                    <a:pt x="640" y="3837"/>
                    <a:pt x="3364" y="5755"/>
                  </a:cubicBezTo>
                  <a:cubicBezTo>
                    <a:pt x="4323" y="6394"/>
                    <a:pt x="5282" y="6714"/>
                    <a:pt x="6561" y="6714"/>
                  </a:cubicBezTo>
                  <a:cubicBezTo>
                    <a:pt x="7034" y="6714"/>
                    <a:pt x="7520" y="6548"/>
                    <a:pt x="7993" y="6548"/>
                  </a:cubicBezTo>
                  <a:lnTo>
                    <a:pt x="7993" y="6394"/>
                  </a:lnTo>
                  <a:cubicBezTo>
                    <a:pt x="7993" y="6394"/>
                    <a:pt x="7993" y="6228"/>
                    <a:pt x="7840" y="6228"/>
                  </a:cubicBezTo>
                  <a:cubicBezTo>
                    <a:pt x="7341" y="6379"/>
                    <a:pt x="6843" y="6452"/>
                    <a:pt x="6355" y="6452"/>
                  </a:cubicBezTo>
                  <a:cubicBezTo>
                    <a:pt x="5276" y="6452"/>
                    <a:pt x="4244" y="6095"/>
                    <a:pt x="3364" y="5435"/>
                  </a:cubicBezTo>
                  <a:cubicBezTo>
                    <a:pt x="960" y="3837"/>
                    <a:pt x="167" y="154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799177" y="3888073"/>
              <a:ext cx="93271" cy="46672"/>
            </a:xfrm>
            <a:custGeom>
              <a:avLst/>
              <a:gdLst/>
              <a:ahLst/>
              <a:cxnLst/>
              <a:rect l="l" t="t" r="r" b="b"/>
              <a:pathLst>
                <a:path w="2558" h="1280" extrusionOk="0">
                  <a:moveTo>
                    <a:pt x="0" y="1"/>
                  </a:moveTo>
                  <a:lnTo>
                    <a:pt x="0" y="154"/>
                  </a:lnTo>
                  <a:lnTo>
                    <a:pt x="0" y="320"/>
                  </a:lnTo>
                  <a:cubicBezTo>
                    <a:pt x="639" y="320"/>
                    <a:pt x="2072" y="474"/>
                    <a:pt x="2391" y="960"/>
                  </a:cubicBezTo>
                  <a:cubicBezTo>
                    <a:pt x="2315" y="1036"/>
                    <a:pt x="1995" y="1075"/>
                    <a:pt x="1574" y="1075"/>
                  </a:cubicBezTo>
                  <a:cubicBezTo>
                    <a:pt x="1154" y="1075"/>
                    <a:pt x="633" y="1036"/>
                    <a:pt x="153" y="960"/>
                  </a:cubicBezTo>
                  <a:lnTo>
                    <a:pt x="0" y="960"/>
                  </a:lnTo>
                  <a:cubicBezTo>
                    <a:pt x="0" y="1113"/>
                    <a:pt x="0" y="1113"/>
                    <a:pt x="153" y="1113"/>
                  </a:cubicBezTo>
                  <a:cubicBezTo>
                    <a:pt x="473" y="1113"/>
                    <a:pt x="1113" y="1279"/>
                    <a:pt x="1752" y="1279"/>
                  </a:cubicBezTo>
                  <a:cubicBezTo>
                    <a:pt x="2072" y="1279"/>
                    <a:pt x="2391" y="1279"/>
                    <a:pt x="2558" y="1113"/>
                  </a:cubicBezTo>
                  <a:lnTo>
                    <a:pt x="2558" y="793"/>
                  </a:lnTo>
                  <a:cubicBezTo>
                    <a:pt x="2238" y="154"/>
                    <a:pt x="32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7548317" y="3998590"/>
              <a:ext cx="41057" cy="76024"/>
            </a:xfrm>
            <a:custGeom>
              <a:avLst/>
              <a:gdLst/>
              <a:ahLst/>
              <a:cxnLst/>
              <a:rect l="l" t="t" r="r" b="b"/>
              <a:pathLst>
                <a:path w="1126" h="2085" extrusionOk="0">
                  <a:moveTo>
                    <a:pt x="0" y="0"/>
                  </a:moveTo>
                  <a:lnTo>
                    <a:pt x="0" y="167"/>
                  </a:lnTo>
                  <a:cubicBezTo>
                    <a:pt x="0" y="167"/>
                    <a:pt x="640" y="486"/>
                    <a:pt x="806" y="959"/>
                  </a:cubicBezTo>
                  <a:cubicBezTo>
                    <a:pt x="806" y="1279"/>
                    <a:pt x="806" y="1599"/>
                    <a:pt x="486" y="1918"/>
                  </a:cubicBezTo>
                  <a:lnTo>
                    <a:pt x="486" y="2085"/>
                  </a:lnTo>
                  <a:lnTo>
                    <a:pt x="640" y="2085"/>
                  </a:lnTo>
                  <a:lnTo>
                    <a:pt x="640" y="1918"/>
                  </a:lnTo>
                  <a:cubicBezTo>
                    <a:pt x="959" y="1599"/>
                    <a:pt x="1126" y="1279"/>
                    <a:pt x="959" y="959"/>
                  </a:cubicBezTo>
                  <a:cubicBezTo>
                    <a:pt x="806" y="320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7461135" y="4021890"/>
              <a:ext cx="35004" cy="99360"/>
            </a:xfrm>
            <a:custGeom>
              <a:avLst/>
              <a:gdLst/>
              <a:ahLst/>
              <a:cxnLst/>
              <a:rect l="l" t="t" r="r" b="b"/>
              <a:pathLst>
                <a:path w="960" h="2725" extrusionOk="0">
                  <a:moveTo>
                    <a:pt x="0" y="1"/>
                  </a:moveTo>
                  <a:lnTo>
                    <a:pt x="0" y="167"/>
                  </a:lnTo>
                  <a:cubicBezTo>
                    <a:pt x="0" y="167"/>
                    <a:pt x="639" y="960"/>
                    <a:pt x="639" y="1599"/>
                  </a:cubicBezTo>
                  <a:cubicBezTo>
                    <a:pt x="639" y="1919"/>
                    <a:pt x="320" y="2238"/>
                    <a:pt x="0" y="2558"/>
                  </a:cubicBezTo>
                  <a:lnTo>
                    <a:pt x="0" y="2724"/>
                  </a:lnTo>
                  <a:lnTo>
                    <a:pt x="154" y="2724"/>
                  </a:lnTo>
                  <a:cubicBezTo>
                    <a:pt x="639" y="2405"/>
                    <a:pt x="793" y="2085"/>
                    <a:pt x="793" y="1599"/>
                  </a:cubicBezTo>
                  <a:cubicBezTo>
                    <a:pt x="959" y="806"/>
                    <a:pt x="154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7396779" y="4109545"/>
              <a:ext cx="35004" cy="81640"/>
            </a:xfrm>
            <a:custGeom>
              <a:avLst/>
              <a:gdLst/>
              <a:ahLst/>
              <a:cxnLst/>
              <a:rect l="l" t="t" r="r" b="b"/>
              <a:pathLst>
                <a:path w="960" h="2239" extrusionOk="0">
                  <a:moveTo>
                    <a:pt x="167" y="1"/>
                  </a:moveTo>
                  <a:cubicBezTo>
                    <a:pt x="167" y="1"/>
                    <a:pt x="0" y="1"/>
                    <a:pt x="0" y="154"/>
                  </a:cubicBezTo>
                  <a:lnTo>
                    <a:pt x="0" y="320"/>
                  </a:lnTo>
                  <a:cubicBezTo>
                    <a:pt x="0" y="320"/>
                    <a:pt x="640" y="640"/>
                    <a:pt x="640" y="1113"/>
                  </a:cubicBezTo>
                  <a:cubicBezTo>
                    <a:pt x="806" y="1433"/>
                    <a:pt x="640" y="1753"/>
                    <a:pt x="167" y="2072"/>
                  </a:cubicBezTo>
                  <a:lnTo>
                    <a:pt x="167" y="2239"/>
                  </a:lnTo>
                  <a:lnTo>
                    <a:pt x="320" y="2239"/>
                  </a:lnTo>
                  <a:cubicBezTo>
                    <a:pt x="806" y="1919"/>
                    <a:pt x="959" y="1433"/>
                    <a:pt x="959" y="1113"/>
                  </a:cubicBezTo>
                  <a:cubicBezTo>
                    <a:pt x="806" y="474"/>
                    <a:pt x="167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7624304" y="4086246"/>
              <a:ext cx="52251" cy="52251"/>
            </a:xfrm>
            <a:custGeom>
              <a:avLst/>
              <a:gdLst/>
              <a:ahLst/>
              <a:cxnLst/>
              <a:rect l="l" t="t" r="r" b="b"/>
              <a:pathLst>
                <a:path w="1433" h="1433" extrusionOk="0">
                  <a:moveTo>
                    <a:pt x="1433" y="0"/>
                  </a:moveTo>
                  <a:cubicBezTo>
                    <a:pt x="1279" y="0"/>
                    <a:pt x="1279" y="154"/>
                    <a:pt x="1279" y="154"/>
                  </a:cubicBezTo>
                  <a:cubicBezTo>
                    <a:pt x="1279" y="640"/>
                    <a:pt x="474" y="1113"/>
                    <a:pt x="154" y="1113"/>
                  </a:cubicBezTo>
                  <a:cubicBezTo>
                    <a:pt x="154" y="1113"/>
                    <a:pt x="1" y="1279"/>
                    <a:pt x="154" y="1279"/>
                  </a:cubicBezTo>
                  <a:lnTo>
                    <a:pt x="154" y="1433"/>
                  </a:lnTo>
                  <a:cubicBezTo>
                    <a:pt x="320" y="1279"/>
                    <a:pt x="1433" y="793"/>
                    <a:pt x="1433" y="154"/>
                  </a:cubicBezTo>
                  <a:lnTo>
                    <a:pt x="14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7647640" y="4103492"/>
              <a:ext cx="52251" cy="46672"/>
            </a:xfrm>
            <a:custGeom>
              <a:avLst/>
              <a:gdLst/>
              <a:ahLst/>
              <a:cxnLst/>
              <a:rect l="l" t="t" r="r" b="b"/>
              <a:pathLst>
                <a:path w="1433" h="1280" extrusionOk="0">
                  <a:moveTo>
                    <a:pt x="1279" y="0"/>
                  </a:moveTo>
                  <a:cubicBezTo>
                    <a:pt x="1279" y="0"/>
                    <a:pt x="1113" y="0"/>
                    <a:pt x="1113" y="167"/>
                  </a:cubicBezTo>
                  <a:cubicBezTo>
                    <a:pt x="1113" y="167"/>
                    <a:pt x="1279" y="486"/>
                    <a:pt x="154" y="1126"/>
                  </a:cubicBezTo>
                  <a:cubicBezTo>
                    <a:pt x="0" y="1126"/>
                    <a:pt x="0" y="1279"/>
                    <a:pt x="154" y="1279"/>
                  </a:cubicBezTo>
                  <a:cubicBezTo>
                    <a:pt x="1432" y="640"/>
                    <a:pt x="1432" y="167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7548317" y="4191148"/>
              <a:ext cx="35004" cy="52251"/>
            </a:xfrm>
            <a:custGeom>
              <a:avLst/>
              <a:gdLst/>
              <a:ahLst/>
              <a:cxnLst/>
              <a:rect l="l" t="t" r="r" b="b"/>
              <a:pathLst>
                <a:path w="960" h="1433" extrusionOk="0">
                  <a:moveTo>
                    <a:pt x="806" y="1"/>
                  </a:moveTo>
                  <a:lnTo>
                    <a:pt x="806" y="154"/>
                  </a:lnTo>
                  <a:cubicBezTo>
                    <a:pt x="806" y="154"/>
                    <a:pt x="806" y="1113"/>
                    <a:pt x="0" y="1279"/>
                  </a:cubicBezTo>
                  <a:lnTo>
                    <a:pt x="0" y="1433"/>
                  </a:lnTo>
                  <a:cubicBezTo>
                    <a:pt x="806" y="1279"/>
                    <a:pt x="959" y="474"/>
                    <a:pt x="959" y="154"/>
                  </a:cubicBezTo>
                  <a:cubicBezTo>
                    <a:pt x="959" y="1"/>
                    <a:pt x="959" y="1"/>
                    <a:pt x="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7577669" y="4196727"/>
              <a:ext cx="40619" cy="58340"/>
            </a:xfrm>
            <a:custGeom>
              <a:avLst/>
              <a:gdLst/>
              <a:ahLst/>
              <a:cxnLst/>
              <a:rect l="l" t="t" r="r" b="b"/>
              <a:pathLst>
                <a:path w="1114" h="1600" extrusionOk="0">
                  <a:moveTo>
                    <a:pt x="1113" y="1"/>
                  </a:moveTo>
                  <a:cubicBezTo>
                    <a:pt x="960" y="1"/>
                    <a:pt x="960" y="1"/>
                    <a:pt x="960" y="167"/>
                  </a:cubicBezTo>
                  <a:cubicBezTo>
                    <a:pt x="960" y="167"/>
                    <a:pt x="794" y="960"/>
                    <a:pt x="1" y="1446"/>
                  </a:cubicBezTo>
                  <a:lnTo>
                    <a:pt x="1" y="1599"/>
                  </a:lnTo>
                  <a:lnTo>
                    <a:pt x="154" y="1599"/>
                  </a:lnTo>
                  <a:cubicBezTo>
                    <a:pt x="1113" y="1126"/>
                    <a:pt x="1113" y="167"/>
                    <a:pt x="1113" y="167"/>
                  </a:cubicBezTo>
                  <a:lnTo>
                    <a:pt x="1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7501681" y="4296050"/>
              <a:ext cx="41057" cy="58340"/>
            </a:xfrm>
            <a:custGeom>
              <a:avLst/>
              <a:gdLst/>
              <a:ahLst/>
              <a:cxnLst/>
              <a:rect l="l" t="t" r="r" b="b"/>
              <a:pathLst>
                <a:path w="1126" h="1600" extrusionOk="0">
                  <a:moveTo>
                    <a:pt x="960" y="1"/>
                  </a:moveTo>
                  <a:lnTo>
                    <a:pt x="806" y="154"/>
                  </a:lnTo>
                  <a:cubicBezTo>
                    <a:pt x="806" y="474"/>
                    <a:pt x="487" y="1279"/>
                    <a:pt x="167" y="1279"/>
                  </a:cubicBezTo>
                  <a:lnTo>
                    <a:pt x="1" y="1433"/>
                  </a:lnTo>
                  <a:lnTo>
                    <a:pt x="167" y="1599"/>
                  </a:lnTo>
                  <a:cubicBezTo>
                    <a:pt x="806" y="1599"/>
                    <a:pt x="960" y="320"/>
                    <a:pt x="1126" y="154"/>
                  </a:cubicBezTo>
                  <a:lnTo>
                    <a:pt x="9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7531070" y="4301665"/>
              <a:ext cx="46636" cy="69972"/>
            </a:xfrm>
            <a:custGeom>
              <a:avLst/>
              <a:gdLst/>
              <a:ahLst/>
              <a:cxnLst/>
              <a:rect l="l" t="t" r="r" b="b"/>
              <a:pathLst>
                <a:path w="1279" h="1919" extrusionOk="0">
                  <a:moveTo>
                    <a:pt x="1113" y="0"/>
                  </a:moveTo>
                  <a:lnTo>
                    <a:pt x="1113" y="166"/>
                  </a:lnTo>
                  <a:cubicBezTo>
                    <a:pt x="1113" y="166"/>
                    <a:pt x="1113" y="1279"/>
                    <a:pt x="154" y="1765"/>
                  </a:cubicBezTo>
                  <a:cubicBezTo>
                    <a:pt x="0" y="1765"/>
                    <a:pt x="0" y="1765"/>
                    <a:pt x="0" y="1918"/>
                  </a:cubicBezTo>
                  <a:lnTo>
                    <a:pt x="154" y="1918"/>
                  </a:lnTo>
                  <a:cubicBezTo>
                    <a:pt x="1279" y="1279"/>
                    <a:pt x="1279" y="166"/>
                    <a:pt x="1279" y="166"/>
                  </a:cubicBezTo>
                  <a:cubicBezTo>
                    <a:pt x="1279" y="166"/>
                    <a:pt x="1279" y="0"/>
                    <a:pt x="1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7962346" y="3923040"/>
              <a:ext cx="35004" cy="58340"/>
            </a:xfrm>
            <a:custGeom>
              <a:avLst/>
              <a:gdLst/>
              <a:ahLst/>
              <a:cxnLst/>
              <a:rect l="l" t="t" r="r" b="b"/>
              <a:pathLst>
                <a:path w="960" h="1600" extrusionOk="0">
                  <a:moveTo>
                    <a:pt x="793" y="1"/>
                  </a:moveTo>
                  <a:cubicBezTo>
                    <a:pt x="793" y="640"/>
                    <a:pt x="1" y="1433"/>
                    <a:pt x="1" y="1433"/>
                  </a:cubicBezTo>
                  <a:lnTo>
                    <a:pt x="1" y="1599"/>
                  </a:lnTo>
                  <a:lnTo>
                    <a:pt x="154" y="1599"/>
                  </a:lnTo>
                  <a:cubicBezTo>
                    <a:pt x="154" y="1599"/>
                    <a:pt x="960" y="794"/>
                    <a:pt x="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7997313" y="3928656"/>
              <a:ext cx="28951" cy="41057"/>
            </a:xfrm>
            <a:custGeom>
              <a:avLst/>
              <a:gdLst/>
              <a:ahLst/>
              <a:cxnLst/>
              <a:rect l="l" t="t" r="r" b="b"/>
              <a:pathLst>
                <a:path w="794" h="1126" extrusionOk="0">
                  <a:moveTo>
                    <a:pt x="474" y="0"/>
                  </a:moveTo>
                  <a:lnTo>
                    <a:pt x="474" y="166"/>
                  </a:lnTo>
                  <a:lnTo>
                    <a:pt x="474" y="486"/>
                  </a:lnTo>
                  <a:cubicBezTo>
                    <a:pt x="474" y="640"/>
                    <a:pt x="320" y="806"/>
                    <a:pt x="1" y="959"/>
                  </a:cubicBezTo>
                  <a:lnTo>
                    <a:pt x="1" y="1125"/>
                  </a:lnTo>
                  <a:lnTo>
                    <a:pt x="154" y="1125"/>
                  </a:lnTo>
                  <a:cubicBezTo>
                    <a:pt x="474" y="959"/>
                    <a:pt x="640" y="640"/>
                    <a:pt x="794" y="486"/>
                  </a:cubicBezTo>
                  <a:cubicBezTo>
                    <a:pt x="794" y="166"/>
                    <a:pt x="640" y="0"/>
                    <a:pt x="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8166097" y="4383268"/>
              <a:ext cx="29425" cy="29389"/>
            </a:xfrm>
            <a:custGeom>
              <a:avLst/>
              <a:gdLst/>
              <a:ahLst/>
              <a:cxnLst/>
              <a:rect l="l" t="t" r="r" b="b"/>
              <a:pathLst>
                <a:path w="807" h="806" extrusionOk="0">
                  <a:moveTo>
                    <a:pt x="1" y="0"/>
                  </a:moveTo>
                  <a:cubicBezTo>
                    <a:pt x="1" y="166"/>
                    <a:pt x="1" y="320"/>
                    <a:pt x="167" y="486"/>
                  </a:cubicBezTo>
                  <a:cubicBezTo>
                    <a:pt x="320" y="806"/>
                    <a:pt x="640" y="806"/>
                    <a:pt x="806" y="806"/>
                  </a:cubicBezTo>
                  <a:lnTo>
                    <a:pt x="806" y="639"/>
                  </a:lnTo>
                  <a:lnTo>
                    <a:pt x="806" y="486"/>
                  </a:lnTo>
                  <a:cubicBezTo>
                    <a:pt x="640" y="486"/>
                    <a:pt x="487" y="486"/>
                    <a:pt x="320" y="320"/>
                  </a:cubicBezTo>
                  <a:cubicBezTo>
                    <a:pt x="320" y="320"/>
                    <a:pt x="167" y="166"/>
                    <a:pt x="320" y="166"/>
                  </a:cubicBezTo>
                  <a:cubicBezTo>
                    <a:pt x="320" y="0"/>
                    <a:pt x="167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8119499" y="4359932"/>
              <a:ext cx="35004" cy="23336"/>
            </a:xfrm>
            <a:custGeom>
              <a:avLst/>
              <a:gdLst/>
              <a:ahLst/>
              <a:cxnLst/>
              <a:rect l="l" t="t" r="r" b="b"/>
              <a:pathLst>
                <a:path w="960" h="640" extrusionOk="0">
                  <a:moveTo>
                    <a:pt x="166" y="1"/>
                  </a:moveTo>
                  <a:cubicBezTo>
                    <a:pt x="0" y="167"/>
                    <a:pt x="166" y="320"/>
                    <a:pt x="166" y="487"/>
                  </a:cubicBezTo>
                  <a:cubicBezTo>
                    <a:pt x="320" y="640"/>
                    <a:pt x="806" y="640"/>
                    <a:pt x="806" y="640"/>
                  </a:cubicBezTo>
                  <a:lnTo>
                    <a:pt x="959" y="640"/>
                  </a:lnTo>
                  <a:cubicBezTo>
                    <a:pt x="959" y="487"/>
                    <a:pt x="806" y="487"/>
                    <a:pt x="806" y="487"/>
                  </a:cubicBezTo>
                  <a:cubicBezTo>
                    <a:pt x="639" y="487"/>
                    <a:pt x="486" y="487"/>
                    <a:pt x="320" y="320"/>
                  </a:cubicBezTo>
                  <a:lnTo>
                    <a:pt x="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8166097" y="4418235"/>
              <a:ext cx="29425" cy="29389"/>
            </a:xfrm>
            <a:custGeom>
              <a:avLst/>
              <a:gdLst/>
              <a:ahLst/>
              <a:cxnLst/>
              <a:rect l="l" t="t" r="r" b="b"/>
              <a:pathLst>
                <a:path w="807" h="806" extrusionOk="0">
                  <a:moveTo>
                    <a:pt x="167" y="0"/>
                  </a:moveTo>
                  <a:lnTo>
                    <a:pt x="1" y="166"/>
                  </a:lnTo>
                  <a:cubicBezTo>
                    <a:pt x="1" y="320"/>
                    <a:pt x="1" y="486"/>
                    <a:pt x="167" y="639"/>
                  </a:cubicBezTo>
                  <a:cubicBezTo>
                    <a:pt x="320" y="806"/>
                    <a:pt x="640" y="806"/>
                    <a:pt x="806" y="806"/>
                  </a:cubicBezTo>
                  <a:lnTo>
                    <a:pt x="806" y="639"/>
                  </a:lnTo>
                  <a:cubicBezTo>
                    <a:pt x="640" y="639"/>
                    <a:pt x="487" y="639"/>
                    <a:pt x="320" y="486"/>
                  </a:cubicBezTo>
                  <a:lnTo>
                    <a:pt x="320" y="166"/>
                  </a:lnTo>
                  <a:cubicBezTo>
                    <a:pt x="320" y="166"/>
                    <a:pt x="320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8212733" y="4418235"/>
              <a:ext cx="29425" cy="29389"/>
            </a:xfrm>
            <a:custGeom>
              <a:avLst/>
              <a:gdLst/>
              <a:ahLst/>
              <a:cxnLst/>
              <a:rect l="l" t="t" r="r" b="b"/>
              <a:pathLst>
                <a:path w="807" h="806" extrusionOk="0">
                  <a:moveTo>
                    <a:pt x="167" y="0"/>
                  </a:moveTo>
                  <a:cubicBezTo>
                    <a:pt x="167" y="0"/>
                    <a:pt x="1" y="0"/>
                    <a:pt x="1" y="166"/>
                  </a:cubicBezTo>
                  <a:cubicBezTo>
                    <a:pt x="1" y="320"/>
                    <a:pt x="1" y="486"/>
                    <a:pt x="167" y="639"/>
                  </a:cubicBezTo>
                  <a:cubicBezTo>
                    <a:pt x="320" y="806"/>
                    <a:pt x="640" y="806"/>
                    <a:pt x="640" y="806"/>
                  </a:cubicBezTo>
                  <a:cubicBezTo>
                    <a:pt x="806" y="806"/>
                    <a:pt x="806" y="806"/>
                    <a:pt x="806" y="639"/>
                  </a:cubicBezTo>
                  <a:lnTo>
                    <a:pt x="640" y="639"/>
                  </a:lnTo>
                  <a:cubicBezTo>
                    <a:pt x="640" y="639"/>
                    <a:pt x="320" y="639"/>
                    <a:pt x="320" y="486"/>
                  </a:cubicBezTo>
                  <a:cubicBezTo>
                    <a:pt x="167" y="320"/>
                    <a:pt x="167" y="320"/>
                    <a:pt x="167" y="166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8195486" y="4459255"/>
              <a:ext cx="28951" cy="28951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0" y="0"/>
                  </a:moveTo>
                  <a:cubicBezTo>
                    <a:pt x="0" y="320"/>
                    <a:pt x="0" y="474"/>
                    <a:pt x="154" y="474"/>
                  </a:cubicBezTo>
                  <a:cubicBezTo>
                    <a:pt x="320" y="793"/>
                    <a:pt x="640" y="793"/>
                    <a:pt x="793" y="793"/>
                  </a:cubicBezTo>
                  <a:lnTo>
                    <a:pt x="793" y="640"/>
                  </a:lnTo>
                  <a:lnTo>
                    <a:pt x="793" y="474"/>
                  </a:lnTo>
                  <a:lnTo>
                    <a:pt x="320" y="474"/>
                  </a:lnTo>
                  <a:cubicBezTo>
                    <a:pt x="320" y="320"/>
                    <a:pt x="154" y="154"/>
                    <a:pt x="320" y="154"/>
                  </a:cubicBezTo>
                  <a:cubicBezTo>
                    <a:pt x="320" y="0"/>
                    <a:pt x="154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8242121" y="4459255"/>
              <a:ext cx="28915" cy="28951"/>
            </a:xfrm>
            <a:custGeom>
              <a:avLst/>
              <a:gdLst/>
              <a:ahLst/>
              <a:cxnLst/>
              <a:rect l="l" t="t" r="r" b="b"/>
              <a:pathLst>
                <a:path w="793" h="794" extrusionOk="0">
                  <a:moveTo>
                    <a:pt x="154" y="0"/>
                  </a:moveTo>
                  <a:cubicBezTo>
                    <a:pt x="0" y="0"/>
                    <a:pt x="0" y="0"/>
                    <a:pt x="0" y="154"/>
                  </a:cubicBezTo>
                  <a:lnTo>
                    <a:pt x="0" y="474"/>
                  </a:lnTo>
                  <a:cubicBezTo>
                    <a:pt x="320" y="793"/>
                    <a:pt x="640" y="793"/>
                    <a:pt x="640" y="793"/>
                  </a:cubicBezTo>
                  <a:cubicBezTo>
                    <a:pt x="640" y="793"/>
                    <a:pt x="793" y="793"/>
                    <a:pt x="793" y="640"/>
                  </a:cubicBezTo>
                  <a:lnTo>
                    <a:pt x="640" y="640"/>
                  </a:lnTo>
                  <a:cubicBezTo>
                    <a:pt x="640" y="640"/>
                    <a:pt x="320" y="474"/>
                    <a:pt x="154" y="474"/>
                  </a:cubicBezTo>
                  <a:lnTo>
                    <a:pt x="154" y="154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8125551" y="4394899"/>
              <a:ext cx="28951" cy="29425"/>
            </a:xfrm>
            <a:custGeom>
              <a:avLst/>
              <a:gdLst/>
              <a:ahLst/>
              <a:cxnLst/>
              <a:rect l="l" t="t" r="r" b="b"/>
              <a:pathLst>
                <a:path w="794" h="807" extrusionOk="0">
                  <a:moveTo>
                    <a:pt x="154" y="1"/>
                  </a:moveTo>
                  <a:cubicBezTo>
                    <a:pt x="0" y="1"/>
                    <a:pt x="0" y="1"/>
                    <a:pt x="0" y="167"/>
                  </a:cubicBezTo>
                  <a:cubicBezTo>
                    <a:pt x="0" y="320"/>
                    <a:pt x="0" y="487"/>
                    <a:pt x="154" y="487"/>
                  </a:cubicBezTo>
                  <a:cubicBezTo>
                    <a:pt x="320" y="806"/>
                    <a:pt x="640" y="806"/>
                    <a:pt x="640" y="806"/>
                  </a:cubicBezTo>
                  <a:cubicBezTo>
                    <a:pt x="793" y="806"/>
                    <a:pt x="793" y="806"/>
                    <a:pt x="793" y="640"/>
                  </a:cubicBezTo>
                  <a:cubicBezTo>
                    <a:pt x="793" y="640"/>
                    <a:pt x="793" y="487"/>
                    <a:pt x="640" y="487"/>
                  </a:cubicBezTo>
                  <a:lnTo>
                    <a:pt x="320" y="487"/>
                  </a:lnTo>
                  <a:cubicBezTo>
                    <a:pt x="154" y="320"/>
                    <a:pt x="154" y="320"/>
                    <a:pt x="154" y="167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917651" y="3480002"/>
              <a:ext cx="429241" cy="282195"/>
            </a:xfrm>
            <a:custGeom>
              <a:avLst/>
              <a:gdLst/>
              <a:ahLst/>
              <a:cxnLst/>
              <a:rect l="l" t="t" r="r" b="b"/>
              <a:pathLst>
                <a:path w="12840" h="8442" extrusionOk="0">
                  <a:moveTo>
                    <a:pt x="6166" y="0"/>
                  </a:moveTo>
                  <a:cubicBezTo>
                    <a:pt x="4537" y="0"/>
                    <a:pt x="2929" y="391"/>
                    <a:pt x="2929" y="391"/>
                  </a:cubicBezTo>
                  <a:cubicBezTo>
                    <a:pt x="1" y="698"/>
                    <a:pt x="340" y="8252"/>
                    <a:pt x="3218" y="8252"/>
                  </a:cubicBezTo>
                  <a:cubicBezTo>
                    <a:pt x="3331" y="8252"/>
                    <a:pt x="3448" y="8241"/>
                    <a:pt x="3569" y="8217"/>
                  </a:cubicBezTo>
                  <a:cubicBezTo>
                    <a:pt x="4335" y="8070"/>
                    <a:pt x="5102" y="8016"/>
                    <a:pt x="5845" y="8016"/>
                  </a:cubicBezTo>
                  <a:cubicBezTo>
                    <a:pt x="7929" y="8016"/>
                    <a:pt x="9821" y="8441"/>
                    <a:pt x="10966" y="8441"/>
                  </a:cubicBezTo>
                  <a:cubicBezTo>
                    <a:pt x="11196" y="8441"/>
                    <a:pt x="11396" y="8424"/>
                    <a:pt x="11561" y="8383"/>
                  </a:cubicBezTo>
                  <a:cubicBezTo>
                    <a:pt x="12840" y="8063"/>
                    <a:pt x="11561" y="7424"/>
                    <a:pt x="10602" y="6618"/>
                  </a:cubicBezTo>
                  <a:cubicBezTo>
                    <a:pt x="9323" y="5825"/>
                    <a:pt x="10602" y="3102"/>
                    <a:pt x="9323" y="1183"/>
                  </a:cubicBezTo>
                  <a:cubicBezTo>
                    <a:pt x="8819" y="256"/>
                    <a:pt x="7486" y="0"/>
                    <a:pt x="6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6999326" y="3548666"/>
              <a:ext cx="203087" cy="147449"/>
            </a:xfrm>
            <a:custGeom>
              <a:avLst/>
              <a:gdLst/>
              <a:ahLst/>
              <a:cxnLst/>
              <a:rect l="l" t="t" r="r" b="b"/>
              <a:pathLst>
                <a:path w="6075" h="4411" extrusionOk="0">
                  <a:moveTo>
                    <a:pt x="4288" y="1"/>
                  </a:moveTo>
                  <a:cubicBezTo>
                    <a:pt x="3246" y="1"/>
                    <a:pt x="2878" y="1214"/>
                    <a:pt x="2878" y="1214"/>
                  </a:cubicBezTo>
                  <a:cubicBezTo>
                    <a:pt x="2878" y="1214"/>
                    <a:pt x="2272" y="378"/>
                    <a:pt x="1581" y="378"/>
                  </a:cubicBezTo>
                  <a:cubicBezTo>
                    <a:pt x="1269" y="378"/>
                    <a:pt x="939" y="549"/>
                    <a:pt x="640" y="1048"/>
                  </a:cubicBezTo>
                  <a:cubicBezTo>
                    <a:pt x="0" y="2173"/>
                    <a:pt x="3363" y="4411"/>
                    <a:pt x="3363" y="4411"/>
                  </a:cubicBezTo>
                  <a:cubicBezTo>
                    <a:pt x="3363" y="4411"/>
                    <a:pt x="6074" y="574"/>
                    <a:pt x="4796" y="88"/>
                  </a:cubicBezTo>
                  <a:cubicBezTo>
                    <a:pt x="4611" y="27"/>
                    <a:pt x="4442" y="1"/>
                    <a:pt x="42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8066574" y="3074203"/>
              <a:ext cx="116448" cy="125474"/>
            </a:xfrm>
            <a:custGeom>
              <a:avLst/>
              <a:gdLst/>
              <a:ahLst/>
              <a:cxnLst/>
              <a:rect l="l" t="t" r="r" b="b"/>
              <a:pathLst>
                <a:path w="6735" h="7257" extrusionOk="0">
                  <a:moveTo>
                    <a:pt x="5168" y="1"/>
                  </a:moveTo>
                  <a:lnTo>
                    <a:pt x="2938" y="1393"/>
                  </a:lnTo>
                  <a:lnTo>
                    <a:pt x="926" y="393"/>
                  </a:lnTo>
                  <a:lnTo>
                    <a:pt x="926" y="393"/>
                  </a:lnTo>
                  <a:lnTo>
                    <a:pt x="1295" y="2829"/>
                  </a:lnTo>
                  <a:lnTo>
                    <a:pt x="1" y="4592"/>
                  </a:lnTo>
                  <a:lnTo>
                    <a:pt x="2351" y="4885"/>
                  </a:lnTo>
                  <a:lnTo>
                    <a:pt x="3406" y="7257"/>
                  </a:lnTo>
                  <a:lnTo>
                    <a:pt x="4516" y="4733"/>
                  </a:lnTo>
                  <a:lnTo>
                    <a:pt x="6735" y="4037"/>
                  </a:lnTo>
                  <a:lnTo>
                    <a:pt x="4679" y="2699"/>
                  </a:lnTo>
                  <a:lnTo>
                    <a:pt x="5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6" name="Рисунок 115" descr="PW9OvSsHxx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2571750"/>
            <a:ext cx="2143122" cy="2143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3" name="Google Shape;1453;p50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/>
          <a:stretch/>
        </p:blipFill>
        <p:spPr>
          <a:xfrm>
            <a:off x="4644008" y="142282"/>
            <a:ext cx="2943354" cy="1853774"/>
          </a:xfrm>
          <a:prstGeom prst="rect">
            <a:avLst/>
          </a:prstGeom>
        </p:spPr>
      </p:pic>
      <p:sp>
        <p:nvSpPr>
          <p:cNvPr id="1454" name="Google Shape;1454;p50"/>
          <p:cNvSpPr txBox="1">
            <a:spLocks noGrp="1"/>
          </p:cNvSpPr>
          <p:nvPr>
            <p:ph type="title"/>
          </p:nvPr>
        </p:nvSpPr>
        <p:spPr>
          <a:xfrm>
            <a:off x="0" y="428610"/>
            <a:ext cx="3214678" cy="11430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sz="3200" dirty="0">
                <a:solidFill>
                  <a:schemeClr val="tx2"/>
                </a:solidFill>
              </a:rPr>
              <a:t>Событийное </a:t>
            </a:r>
            <a:r>
              <a:rPr lang="ru-RU" sz="3200" dirty="0" err="1">
                <a:solidFill>
                  <a:schemeClr val="tx2"/>
                </a:solidFill>
              </a:rPr>
              <a:t>волонтёрство</a:t>
            </a:r>
            <a:endParaRPr sz="3200" dirty="0">
              <a:solidFill>
                <a:schemeClr val="tx2"/>
              </a:solidFill>
            </a:endParaRPr>
          </a:p>
        </p:txBody>
      </p:sp>
      <p:sp>
        <p:nvSpPr>
          <p:cNvPr id="1455" name="Google Shape;1455;p50"/>
          <p:cNvSpPr txBox="1">
            <a:spLocks noGrp="1"/>
          </p:cNvSpPr>
          <p:nvPr>
            <p:ph type="subTitle" idx="1"/>
          </p:nvPr>
        </p:nvSpPr>
        <p:spPr>
          <a:xfrm>
            <a:off x="142844" y="1928808"/>
            <a:ext cx="4071966" cy="857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600" dirty="0">
                <a:solidFill>
                  <a:schemeClr val="tx2"/>
                </a:solidFill>
              </a:rPr>
              <a:t>помощь на масштабных мероприятиях</a:t>
            </a:r>
            <a:endParaRPr sz="1600" dirty="0">
              <a:solidFill>
                <a:schemeClr val="tx2"/>
              </a:solidFill>
            </a:endParaRPr>
          </a:p>
        </p:txBody>
      </p:sp>
      <p:grpSp>
        <p:nvGrpSpPr>
          <p:cNvPr id="1456" name="Google Shape;1456;p50"/>
          <p:cNvGrpSpPr/>
          <p:nvPr/>
        </p:nvGrpSpPr>
        <p:grpSpPr>
          <a:xfrm>
            <a:off x="1891155" y="3245403"/>
            <a:ext cx="1078367" cy="411246"/>
            <a:chOff x="5971701" y="4125271"/>
            <a:chExt cx="1078367" cy="411246"/>
          </a:xfrm>
        </p:grpSpPr>
        <p:sp>
          <p:nvSpPr>
            <p:cNvPr id="1457" name="Google Shape;1457;p50"/>
            <p:cNvSpPr/>
            <p:nvPr/>
          </p:nvSpPr>
          <p:spPr>
            <a:xfrm>
              <a:off x="6542622" y="4303738"/>
              <a:ext cx="117009" cy="83473"/>
            </a:xfrm>
            <a:custGeom>
              <a:avLst/>
              <a:gdLst/>
              <a:ahLst/>
              <a:cxnLst/>
              <a:rect l="l" t="t" r="r" b="b"/>
              <a:pathLst>
                <a:path w="2547" h="1817" extrusionOk="0">
                  <a:moveTo>
                    <a:pt x="193" y="1"/>
                  </a:moveTo>
                  <a:cubicBezTo>
                    <a:pt x="117" y="1"/>
                    <a:pt x="51" y="50"/>
                    <a:pt x="33" y="119"/>
                  </a:cubicBezTo>
                  <a:cubicBezTo>
                    <a:pt x="1" y="217"/>
                    <a:pt x="55" y="315"/>
                    <a:pt x="153" y="348"/>
                  </a:cubicBezTo>
                  <a:cubicBezTo>
                    <a:pt x="816" y="543"/>
                    <a:pt x="1545" y="783"/>
                    <a:pt x="1937" y="935"/>
                  </a:cubicBezTo>
                  <a:cubicBezTo>
                    <a:pt x="1437" y="1120"/>
                    <a:pt x="414" y="1435"/>
                    <a:pt x="273" y="1457"/>
                  </a:cubicBezTo>
                  <a:cubicBezTo>
                    <a:pt x="175" y="1479"/>
                    <a:pt x="109" y="1566"/>
                    <a:pt x="120" y="1664"/>
                  </a:cubicBezTo>
                  <a:cubicBezTo>
                    <a:pt x="131" y="1751"/>
                    <a:pt x="207" y="1816"/>
                    <a:pt x="294" y="1816"/>
                  </a:cubicBezTo>
                  <a:lnTo>
                    <a:pt x="316" y="1816"/>
                  </a:lnTo>
                  <a:cubicBezTo>
                    <a:pt x="338" y="1805"/>
                    <a:pt x="2437" y="1261"/>
                    <a:pt x="2492" y="968"/>
                  </a:cubicBezTo>
                  <a:cubicBezTo>
                    <a:pt x="2524" y="794"/>
                    <a:pt x="2546" y="696"/>
                    <a:pt x="251" y="10"/>
                  </a:cubicBezTo>
                  <a:cubicBezTo>
                    <a:pt x="231" y="4"/>
                    <a:pt x="212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0"/>
            <p:cNvSpPr/>
            <p:nvPr/>
          </p:nvSpPr>
          <p:spPr>
            <a:xfrm>
              <a:off x="6193300" y="4155812"/>
              <a:ext cx="422326" cy="380705"/>
            </a:xfrm>
            <a:custGeom>
              <a:avLst/>
              <a:gdLst/>
              <a:ahLst/>
              <a:cxnLst/>
              <a:rect l="l" t="t" r="r" b="b"/>
              <a:pathLst>
                <a:path w="9193" h="8287" extrusionOk="0">
                  <a:moveTo>
                    <a:pt x="4269" y="1"/>
                  </a:moveTo>
                  <a:cubicBezTo>
                    <a:pt x="3488" y="1"/>
                    <a:pt x="3460" y="2371"/>
                    <a:pt x="3460" y="2371"/>
                  </a:cubicBezTo>
                  <a:cubicBezTo>
                    <a:pt x="3460" y="2371"/>
                    <a:pt x="3152" y="1586"/>
                    <a:pt x="2723" y="1586"/>
                  </a:cubicBezTo>
                  <a:cubicBezTo>
                    <a:pt x="2587" y="1586"/>
                    <a:pt x="2439" y="1664"/>
                    <a:pt x="2285" y="1871"/>
                  </a:cubicBezTo>
                  <a:cubicBezTo>
                    <a:pt x="1654" y="2741"/>
                    <a:pt x="2285" y="4579"/>
                    <a:pt x="2285" y="4579"/>
                  </a:cubicBezTo>
                  <a:lnTo>
                    <a:pt x="305" y="4014"/>
                  </a:lnTo>
                  <a:lnTo>
                    <a:pt x="305" y="4014"/>
                  </a:lnTo>
                  <a:cubicBezTo>
                    <a:pt x="305" y="4014"/>
                    <a:pt x="0" y="7364"/>
                    <a:pt x="3819" y="8191"/>
                  </a:cubicBezTo>
                  <a:cubicBezTo>
                    <a:pt x="4115" y="8256"/>
                    <a:pt x="4398" y="8286"/>
                    <a:pt x="4668" y="8286"/>
                  </a:cubicBezTo>
                  <a:cubicBezTo>
                    <a:pt x="7877" y="8286"/>
                    <a:pt x="9193" y="3990"/>
                    <a:pt x="7898" y="2545"/>
                  </a:cubicBezTo>
                  <a:cubicBezTo>
                    <a:pt x="7700" y="2324"/>
                    <a:pt x="7485" y="2235"/>
                    <a:pt x="7266" y="2235"/>
                  </a:cubicBezTo>
                  <a:cubicBezTo>
                    <a:pt x="6365" y="2235"/>
                    <a:pt x="5407" y="3742"/>
                    <a:pt x="5407" y="3742"/>
                  </a:cubicBezTo>
                  <a:cubicBezTo>
                    <a:pt x="5407" y="3742"/>
                    <a:pt x="5472" y="511"/>
                    <a:pt x="4482" y="54"/>
                  </a:cubicBezTo>
                  <a:cubicBezTo>
                    <a:pt x="4406" y="18"/>
                    <a:pt x="4335" y="1"/>
                    <a:pt x="4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0"/>
            <p:cNvSpPr/>
            <p:nvPr/>
          </p:nvSpPr>
          <p:spPr>
            <a:xfrm>
              <a:off x="6498153" y="4290645"/>
              <a:ext cx="50534" cy="63581"/>
            </a:xfrm>
            <a:custGeom>
              <a:avLst/>
              <a:gdLst/>
              <a:ahLst/>
              <a:cxnLst/>
              <a:rect l="l" t="t" r="r" b="b"/>
              <a:pathLst>
                <a:path w="1100" h="1384" extrusionOk="0">
                  <a:moveTo>
                    <a:pt x="906" y="0"/>
                  </a:moveTo>
                  <a:cubicBezTo>
                    <a:pt x="824" y="0"/>
                    <a:pt x="740" y="63"/>
                    <a:pt x="740" y="154"/>
                  </a:cubicBezTo>
                  <a:cubicBezTo>
                    <a:pt x="697" y="502"/>
                    <a:pt x="610" y="872"/>
                    <a:pt x="544" y="1003"/>
                  </a:cubicBezTo>
                  <a:cubicBezTo>
                    <a:pt x="446" y="883"/>
                    <a:pt x="370" y="546"/>
                    <a:pt x="359" y="263"/>
                  </a:cubicBezTo>
                  <a:cubicBezTo>
                    <a:pt x="359" y="175"/>
                    <a:pt x="290" y="96"/>
                    <a:pt x="205" y="96"/>
                  </a:cubicBezTo>
                  <a:cubicBezTo>
                    <a:pt x="195" y="96"/>
                    <a:pt x="185" y="97"/>
                    <a:pt x="174" y="100"/>
                  </a:cubicBezTo>
                  <a:cubicBezTo>
                    <a:pt x="76" y="100"/>
                    <a:pt x="0" y="176"/>
                    <a:pt x="11" y="274"/>
                  </a:cubicBezTo>
                  <a:cubicBezTo>
                    <a:pt x="22" y="491"/>
                    <a:pt x="76" y="1187"/>
                    <a:pt x="435" y="1351"/>
                  </a:cubicBezTo>
                  <a:cubicBezTo>
                    <a:pt x="468" y="1372"/>
                    <a:pt x="512" y="1383"/>
                    <a:pt x="555" y="1383"/>
                  </a:cubicBezTo>
                  <a:cubicBezTo>
                    <a:pt x="599" y="1383"/>
                    <a:pt x="642" y="1361"/>
                    <a:pt x="686" y="1340"/>
                  </a:cubicBezTo>
                  <a:cubicBezTo>
                    <a:pt x="947" y="1198"/>
                    <a:pt x="1045" y="556"/>
                    <a:pt x="1088" y="197"/>
                  </a:cubicBezTo>
                  <a:cubicBezTo>
                    <a:pt x="1099" y="100"/>
                    <a:pt x="1023" y="13"/>
                    <a:pt x="925" y="2"/>
                  </a:cubicBezTo>
                  <a:cubicBezTo>
                    <a:pt x="919" y="1"/>
                    <a:pt x="912" y="0"/>
                    <a:pt x="9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0"/>
            <p:cNvSpPr/>
            <p:nvPr/>
          </p:nvSpPr>
          <p:spPr>
            <a:xfrm>
              <a:off x="6298225" y="4268502"/>
              <a:ext cx="119490" cy="112185"/>
            </a:xfrm>
            <a:custGeom>
              <a:avLst/>
              <a:gdLst/>
              <a:ahLst/>
              <a:cxnLst/>
              <a:rect l="l" t="t" r="r" b="b"/>
              <a:pathLst>
                <a:path w="2601" h="2442" extrusionOk="0">
                  <a:moveTo>
                    <a:pt x="1967" y="1"/>
                  </a:moveTo>
                  <a:cubicBezTo>
                    <a:pt x="1733" y="1"/>
                    <a:pt x="1510" y="307"/>
                    <a:pt x="1306" y="919"/>
                  </a:cubicBezTo>
                  <a:cubicBezTo>
                    <a:pt x="1154" y="636"/>
                    <a:pt x="958" y="353"/>
                    <a:pt x="730" y="320"/>
                  </a:cubicBezTo>
                  <a:cubicBezTo>
                    <a:pt x="654" y="320"/>
                    <a:pt x="501" y="320"/>
                    <a:pt x="382" y="505"/>
                  </a:cubicBezTo>
                  <a:cubicBezTo>
                    <a:pt x="1" y="1049"/>
                    <a:pt x="436" y="2202"/>
                    <a:pt x="490" y="2333"/>
                  </a:cubicBezTo>
                  <a:cubicBezTo>
                    <a:pt x="512" y="2398"/>
                    <a:pt x="577" y="2442"/>
                    <a:pt x="654" y="2442"/>
                  </a:cubicBezTo>
                  <a:cubicBezTo>
                    <a:pt x="675" y="2442"/>
                    <a:pt x="697" y="2442"/>
                    <a:pt x="719" y="2431"/>
                  </a:cubicBezTo>
                  <a:cubicBezTo>
                    <a:pt x="806" y="2398"/>
                    <a:pt x="849" y="2300"/>
                    <a:pt x="817" y="2202"/>
                  </a:cubicBezTo>
                  <a:cubicBezTo>
                    <a:pt x="654" y="1778"/>
                    <a:pt x="458" y="995"/>
                    <a:pt x="664" y="701"/>
                  </a:cubicBezTo>
                  <a:cubicBezTo>
                    <a:pt x="675" y="690"/>
                    <a:pt x="686" y="679"/>
                    <a:pt x="686" y="679"/>
                  </a:cubicBezTo>
                  <a:cubicBezTo>
                    <a:pt x="795" y="701"/>
                    <a:pt x="1023" y="1093"/>
                    <a:pt x="1165" y="1485"/>
                  </a:cubicBezTo>
                  <a:cubicBezTo>
                    <a:pt x="1198" y="1561"/>
                    <a:pt x="1274" y="1604"/>
                    <a:pt x="1339" y="1604"/>
                  </a:cubicBezTo>
                  <a:cubicBezTo>
                    <a:pt x="1415" y="1593"/>
                    <a:pt x="1491" y="1539"/>
                    <a:pt x="1502" y="1474"/>
                  </a:cubicBezTo>
                  <a:cubicBezTo>
                    <a:pt x="1644" y="962"/>
                    <a:pt x="1850" y="473"/>
                    <a:pt x="1937" y="375"/>
                  </a:cubicBezTo>
                  <a:cubicBezTo>
                    <a:pt x="2057" y="582"/>
                    <a:pt x="2187" y="1485"/>
                    <a:pt x="2242" y="2268"/>
                  </a:cubicBezTo>
                  <a:cubicBezTo>
                    <a:pt x="2252" y="2359"/>
                    <a:pt x="2329" y="2432"/>
                    <a:pt x="2419" y="2432"/>
                  </a:cubicBezTo>
                  <a:cubicBezTo>
                    <a:pt x="2425" y="2432"/>
                    <a:pt x="2431" y="2432"/>
                    <a:pt x="2438" y="2431"/>
                  </a:cubicBezTo>
                  <a:cubicBezTo>
                    <a:pt x="2525" y="2431"/>
                    <a:pt x="2601" y="2344"/>
                    <a:pt x="2601" y="2246"/>
                  </a:cubicBezTo>
                  <a:cubicBezTo>
                    <a:pt x="2449" y="92"/>
                    <a:pt x="2122" y="27"/>
                    <a:pt x="2013" y="5"/>
                  </a:cubicBezTo>
                  <a:cubicBezTo>
                    <a:pt x="1998" y="2"/>
                    <a:pt x="1982" y="1"/>
                    <a:pt x="19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0"/>
            <p:cNvSpPr/>
            <p:nvPr/>
          </p:nvSpPr>
          <p:spPr>
            <a:xfrm>
              <a:off x="6310721" y="4430577"/>
              <a:ext cx="229470" cy="78557"/>
            </a:xfrm>
            <a:custGeom>
              <a:avLst/>
              <a:gdLst/>
              <a:ahLst/>
              <a:cxnLst/>
              <a:rect l="l" t="t" r="r" b="b"/>
              <a:pathLst>
                <a:path w="4995" h="1710" extrusionOk="0">
                  <a:moveTo>
                    <a:pt x="4800" y="0"/>
                  </a:moveTo>
                  <a:cubicBezTo>
                    <a:pt x="4748" y="0"/>
                    <a:pt x="4695" y="23"/>
                    <a:pt x="4657" y="67"/>
                  </a:cubicBezTo>
                  <a:cubicBezTo>
                    <a:pt x="4048" y="861"/>
                    <a:pt x="3362" y="1296"/>
                    <a:pt x="2612" y="1351"/>
                  </a:cubicBezTo>
                  <a:cubicBezTo>
                    <a:pt x="2558" y="1354"/>
                    <a:pt x="2506" y="1356"/>
                    <a:pt x="2453" y="1356"/>
                  </a:cubicBezTo>
                  <a:cubicBezTo>
                    <a:pt x="1275" y="1356"/>
                    <a:pt x="327" y="459"/>
                    <a:pt x="327" y="459"/>
                  </a:cubicBezTo>
                  <a:cubicBezTo>
                    <a:pt x="289" y="421"/>
                    <a:pt x="243" y="401"/>
                    <a:pt x="198" y="401"/>
                  </a:cubicBezTo>
                  <a:cubicBezTo>
                    <a:pt x="153" y="401"/>
                    <a:pt x="110" y="421"/>
                    <a:pt x="77" y="459"/>
                  </a:cubicBezTo>
                  <a:cubicBezTo>
                    <a:pt x="1" y="524"/>
                    <a:pt x="12" y="644"/>
                    <a:pt x="77" y="709"/>
                  </a:cubicBezTo>
                  <a:cubicBezTo>
                    <a:pt x="121" y="752"/>
                    <a:pt x="1121" y="1710"/>
                    <a:pt x="2438" y="1710"/>
                  </a:cubicBezTo>
                  <a:cubicBezTo>
                    <a:pt x="2503" y="1710"/>
                    <a:pt x="2568" y="1699"/>
                    <a:pt x="2633" y="1699"/>
                  </a:cubicBezTo>
                  <a:cubicBezTo>
                    <a:pt x="3482" y="1633"/>
                    <a:pt x="4265" y="1166"/>
                    <a:pt x="4940" y="285"/>
                  </a:cubicBezTo>
                  <a:cubicBezTo>
                    <a:pt x="4994" y="208"/>
                    <a:pt x="4983" y="100"/>
                    <a:pt x="4907" y="34"/>
                  </a:cubicBezTo>
                  <a:cubicBezTo>
                    <a:pt x="4875" y="12"/>
                    <a:pt x="4838" y="0"/>
                    <a:pt x="4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0"/>
            <p:cNvSpPr/>
            <p:nvPr/>
          </p:nvSpPr>
          <p:spPr>
            <a:xfrm>
              <a:off x="6861673" y="4125271"/>
              <a:ext cx="188395" cy="202996"/>
            </a:xfrm>
            <a:custGeom>
              <a:avLst/>
              <a:gdLst/>
              <a:ahLst/>
              <a:cxnLst/>
              <a:rect l="l" t="t" r="r" b="b"/>
              <a:pathLst>
                <a:path w="6735" h="7257" extrusionOk="0">
                  <a:moveTo>
                    <a:pt x="5168" y="1"/>
                  </a:moveTo>
                  <a:lnTo>
                    <a:pt x="2938" y="1393"/>
                  </a:lnTo>
                  <a:lnTo>
                    <a:pt x="926" y="393"/>
                  </a:lnTo>
                  <a:lnTo>
                    <a:pt x="926" y="393"/>
                  </a:lnTo>
                  <a:lnTo>
                    <a:pt x="1295" y="2829"/>
                  </a:lnTo>
                  <a:lnTo>
                    <a:pt x="1" y="4592"/>
                  </a:lnTo>
                  <a:lnTo>
                    <a:pt x="2351" y="4885"/>
                  </a:lnTo>
                  <a:lnTo>
                    <a:pt x="3406" y="7257"/>
                  </a:lnTo>
                  <a:lnTo>
                    <a:pt x="4516" y="4733"/>
                  </a:lnTo>
                  <a:lnTo>
                    <a:pt x="6735" y="4037"/>
                  </a:lnTo>
                  <a:lnTo>
                    <a:pt x="4679" y="2699"/>
                  </a:lnTo>
                  <a:lnTo>
                    <a:pt x="5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0"/>
            <p:cNvSpPr/>
            <p:nvPr/>
          </p:nvSpPr>
          <p:spPr>
            <a:xfrm>
              <a:off x="5971701" y="4155788"/>
              <a:ext cx="188400" cy="189336"/>
            </a:xfrm>
            <a:custGeom>
              <a:avLst/>
              <a:gdLst/>
              <a:ahLst/>
              <a:cxnLst/>
              <a:rect l="l" t="t" r="r" b="b"/>
              <a:pathLst>
                <a:path w="4428" h="4450" extrusionOk="0">
                  <a:moveTo>
                    <a:pt x="2361" y="577"/>
                  </a:moveTo>
                  <a:cubicBezTo>
                    <a:pt x="2415" y="762"/>
                    <a:pt x="2480" y="1023"/>
                    <a:pt x="2524" y="1186"/>
                  </a:cubicBezTo>
                  <a:cubicBezTo>
                    <a:pt x="2633" y="1621"/>
                    <a:pt x="2665" y="1730"/>
                    <a:pt x="2709" y="1795"/>
                  </a:cubicBezTo>
                  <a:cubicBezTo>
                    <a:pt x="2763" y="1872"/>
                    <a:pt x="2850" y="1904"/>
                    <a:pt x="3285" y="2067"/>
                  </a:cubicBezTo>
                  <a:cubicBezTo>
                    <a:pt x="3438" y="2122"/>
                    <a:pt x="3677" y="2198"/>
                    <a:pt x="3840" y="2274"/>
                  </a:cubicBezTo>
                  <a:cubicBezTo>
                    <a:pt x="3601" y="2383"/>
                    <a:pt x="3198" y="2535"/>
                    <a:pt x="2850" y="2666"/>
                  </a:cubicBezTo>
                  <a:cubicBezTo>
                    <a:pt x="2796" y="2677"/>
                    <a:pt x="2752" y="2720"/>
                    <a:pt x="2731" y="2764"/>
                  </a:cubicBezTo>
                  <a:cubicBezTo>
                    <a:pt x="2557" y="3177"/>
                    <a:pt x="2339" y="3634"/>
                    <a:pt x="2198" y="3884"/>
                  </a:cubicBezTo>
                  <a:cubicBezTo>
                    <a:pt x="2100" y="3612"/>
                    <a:pt x="1958" y="3123"/>
                    <a:pt x="1849" y="2698"/>
                  </a:cubicBezTo>
                  <a:cubicBezTo>
                    <a:pt x="1839" y="2622"/>
                    <a:pt x="1773" y="2568"/>
                    <a:pt x="1697" y="2546"/>
                  </a:cubicBezTo>
                  <a:cubicBezTo>
                    <a:pt x="1284" y="2470"/>
                    <a:pt x="816" y="2372"/>
                    <a:pt x="555" y="2296"/>
                  </a:cubicBezTo>
                  <a:cubicBezTo>
                    <a:pt x="827" y="2144"/>
                    <a:pt x="1349" y="1904"/>
                    <a:pt x="1806" y="1719"/>
                  </a:cubicBezTo>
                  <a:cubicBezTo>
                    <a:pt x="1849" y="1708"/>
                    <a:pt x="1893" y="1665"/>
                    <a:pt x="1915" y="1610"/>
                  </a:cubicBezTo>
                  <a:cubicBezTo>
                    <a:pt x="2056" y="1241"/>
                    <a:pt x="2230" y="816"/>
                    <a:pt x="2361" y="577"/>
                  </a:cubicBezTo>
                  <a:close/>
                  <a:moveTo>
                    <a:pt x="2404" y="0"/>
                  </a:moveTo>
                  <a:cubicBezTo>
                    <a:pt x="2285" y="0"/>
                    <a:pt x="2110" y="0"/>
                    <a:pt x="1577" y="1393"/>
                  </a:cubicBezTo>
                  <a:cubicBezTo>
                    <a:pt x="87" y="1991"/>
                    <a:pt x="33" y="2176"/>
                    <a:pt x="11" y="2263"/>
                  </a:cubicBezTo>
                  <a:cubicBezTo>
                    <a:pt x="0" y="2318"/>
                    <a:pt x="11" y="2415"/>
                    <a:pt x="54" y="2459"/>
                  </a:cubicBezTo>
                  <a:cubicBezTo>
                    <a:pt x="87" y="2513"/>
                    <a:pt x="207" y="2666"/>
                    <a:pt x="1501" y="2916"/>
                  </a:cubicBezTo>
                  <a:cubicBezTo>
                    <a:pt x="1882" y="4450"/>
                    <a:pt x="2023" y="4450"/>
                    <a:pt x="2165" y="4450"/>
                  </a:cubicBezTo>
                  <a:lnTo>
                    <a:pt x="2176" y="4450"/>
                  </a:lnTo>
                  <a:cubicBezTo>
                    <a:pt x="2295" y="4439"/>
                    <a:pt x="2437" y="4428"/>
                    <a:pt x="3057" y="3003"/>
                  </a:cubicBezTo>
                  <a:cubicBezTo>
                    <a:pt x="3449" y="2862"/>
                    <a:pt x="4177" y="2590"/>
                    <a:pt x="4341" y="2459"/>
                  </a:cubicBezTo>
                  <a:cubicBezTo>
                    <a:pt x="4384" y="2405"/>
                    <a:pt x="4428" y="2307"/>
                    <a:pt x="4406" y="2241"/>
                  </a:cubicBezTo>
                  <a:cubicBezTo>
                    <a:pt x="4373" y="2056"/>
                    <a:pt x="4177" y="1969"/>
                    <a:pt x="3416" y="1697"/>
                  </a:cubicBezTo>
                  <a:cubicBezTo>
                    <a:pt x="3275" y="1643"/>
                    <a:pt x="3100" y="1578"/>
                    <a:pt x="3024" y="1545"/>
                  </a:cubicBezTo>
                  <a:cubicBezTo>
                    <a:pt x="2992" y="1458"/>
                    <a:pt x="2948" y="1251"/>
                    <a:pt x="2905" y="1088"/>
                  </a:cubicBezTo>
                  <a:cubicBezTo>
                    <a:pt x="2774" y="555"/>
                    <a:pt x="2687" y="229"/>
                    <a:pt x="2589" y="98"/>
                  </a:cubicBezTo>
                  <a:cubicBezTo>
                    <a:pt x="2557" y="44"/>
                    <a:pt x="2469" y="0"/>
                    <a:pt x="24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4282" y="2786064"/>
            <a:ext cx="40005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/>
              <a:t>Спортивных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Культурных</a:t>
            </a:r>
          </a:p>
          <a:p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Туристических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880050-027D-AF8A-69F8-0FACF241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267" y="2591813"/>
            <a:ext cx="2441412" cy="18310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F305BB-695F-CA66-29E7-D47F70718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1" y="2814460"/>
            <a:ext cx="3000369" cy="1999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E23DE6-2076-E574-A6F7-82011FDE7A99}"/>
              </a:ext>
            </a:extLst>
          </p:cNvPr>
          <p:cNvSpPr txBox="1"/>
          <p:nvPr/>
        </p:nvSpPr>
        <p:spPr>
          <a:xfrm>
            <a:off x="3491880" y="4422872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Регата Елецкого района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D0A11-F78D-2713-95EC-32C05E54F098}"/>
              </a:ext>
            </a:extLst>
          </p:cNvPr>
          <p:cNvSpPr txBox="1"/>
          <p:nvPr/>
        </p:nvSpPr>
        <p:spPr>
          <a:xfrm>
            <a:off x="5970860" y="4813924"/>
            <a:ext cx="3072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Организация «Елецкого пира» на Казачьей заставе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3" name="Google Shape;1453;p50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4970" r="4970"/>
          <a:stretch/>
        </p:blipFill>
        <p:spPr>
          <a:xfrm>
            <a:off x="3791504" y="255364"/>
            <a:ext cx="2459404" cy="2028436"/>
          </a:xfrm>
          <a:prstGeom prst="rect">
            <a:avLst/>
          </a:prstGeom>
        </p:spPr>
      </p:pic>
      <p:sp>
        <p:nvSpPr>
          <p:cNvPr id="1454" name="Google Shape;1454;p50"/>
          <p:cNvSpPr txBox="1">
            <a:spLocks noGrp="1"/>
          </p:cNvSpPr>
          <p:nvPr>
            <p:ph type="title"/>
          </p:nvPr>
        </p:nvSpPr>
        <p:spPr>
          <a:xfrm>
            <a:off x="0" y="642924"/>
            <a:ext cx="3428992" cy="11430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dirty="0" err="1">
                <a:solidFill>
                  <a:schemeClr val="tx2"/>
                </a:solidFill>
              </a:rPr>
              <a:t>Эковолонтёрство</a:t>
            </a:r>
            <a:endParaRPr sz="2800" dirty="0">
              <a:solidFill>
                <a:schemeClr val="tx2"/>
              </a:solidFill>
            </a:endParaRPr>
          </a:p>
        </p:txBody>
      </p:sp>
      <p:sp>
        <p:nvSpPr>
          <p:cNvPr id="1455" name="Google Shape;1455;p50"/>
          <p:cNvSpPr txBox="1">
            <a:spLocks noGrp="1"/>
          </p:cNvSpPr>
          <p:nvPr>
            <p:ph type="subTitle" idx="1"/>
          </p:nvPr>
        </p:nvSpPr>
        <p:spPr>
          <a:xfrm>
            <a:off x="142844" y="2000246"/>
            <a:ext cx="3929090" cy="642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600" dirty="0">
                <a:solidFill>
                  <a:schemeClr val="tx2"/>
                </a:solidFill>
              </a:rPr>
              <a:t>это помощь в сохранении окружающей среды</a:t>
            </a:r>
            <a:endParaRPr sz="1600" dirty="0">
              <a:solidFill>
                <a:schemeClr val="tx2"/>
              </a:solidFill>
            </a:endParaRPr>
          </a:p>
        </p:txBody>
      </p:sp>
      <p:grpSp>
        <p:nvGrpSpPr>
          <p:cNvPr id="2" name="Google Shape;1456;p50"/>
          <p:cNvGrpSpPr/>
          <p:nvPr/>
        </p:nvGrpSpPr>
        <p:grpSpPr>
          <a:xfrm>
            <a:off x="2815801" y="4143146"/>
            <a:ext cx="1078367" cy="411246"/>
            <a:chOff x="5971701" y="4125271"/>
            <a:chExt cx="1078367" cy="411246"/>
          </a:xfrm>
        </p:grpSpPr>
        <p:sp>
          <p:nvSpPr>
            <p:cNvPr id="1457" name="Google Shape;1457;p50"/>
            <p:cNvSpPr/>
            <p:nvPr/>
          </p:nvSpPr>
          <p:spPr>
            <a:xfrm>
              <a:off x="6542622" y="4303738"/>
              <a:ext cx="117009" cy="83473"/>
            </a:xfrm>
            <a:custGeom>
              <a:avLst/>
              <a:gdLst/>
              <a:ahLst/>
              <a:cxnLst/>
              <a:rect l="l" t="t" r="r" b="b"/>
              <a:pathLst>
                <a:path w="2547" h="1817" extrusionOk="0">
                  <a:moveTo>
                    <a:pt x="193" y="1"/>
                  </a:moveTo>
                  <a:cubicBezTo>
                    <a:pt x="117" y="1"/>
                    <a:pt x="51" y="50"/>
                    <a:pt x="33" y="119"/>
                  </a:cubicBezTo>
                  <a:cubicBezTo>
                    <a:pt x="1" y="217"/>
                    <a:pt x="55" y="315"/>
                    <a:pt x="153" y="348"/>
                  </a:cubicBezTo>
                  <a:cubicBezTo>
                    <a:pt x="816" y="543"/>
                    <a:pt x="1545" y="783"/>
                    <a:pt x="1937" y="935"/>
                  </a:cubicBezTo>
                  <a:cubicBezTo>
                    <a:pt x="1437" y="1120"/>
                    <a:pt x="414" y="1435"/>
                    <a:pt x="273" y="1457"/>
                  </a:cubicBezTo>
                  <a:cubicBezTo>
                    <a:pt x="175" y="1479"/>
                    <a:pt x="109" y="1566"/>
                    <a:pt x="120" y="1664"/>
                  </a:cubicBezTo>
                  <a:cubicBezTo>
                    <a:pt x="131" y="1751"/>
                    <a:pt x="207" y="1816"/>
                    <a:pt x="294" y="1816"/>
                  </a:cubicBezTo>
                  <a:lnTo>
                    <a:pt x="316" y="1816"/>
                  </a:lnTo>
                  <a:cubicBezTo>
                    <a:pt x="338" y="1805"/>
                    <a:pt x="2437" y="1261"/>
                    <a:pt x="2492" y="968"/>
                  </a:cubicBezTo>
                  <a:cubicBezTo>
                    <a:pt x="2524" y="794"/>
                    <a:pt x="2546" y="696"/>
                    <a:pt x="251" y="10"/>
                  </a:cubicBezTo>
                  <a:cubicBezTo>
                    <a:pt x="231" y="4"/>
                    <a:pt x="212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0"/>
            <p:cNvSpPr/>
            <p:nvPr/>
          </p:nvSpPr>
          <p:spPr>
            <a:xfrm>
              <a:off x="6193300" y="4155812"/>
              <a:ext cx="422326" cy="380705"/>
            </a:xfrm>
            <a:custGeom>
              <a:avLst/>
              <a:gdLst/>
              <a:ahLst/>
              <a:cxnLst/>
              <a:rect l="l" t="t" r="r" b="b"/>
              <a:pathLst>
                <a:path w="9193" h="8287" extrusionOk="0">
                  <a:moveTo>
                    <a:pt x="4269" y="1"/>
                  </a:moveTo>
                  <a:cubicBezTo>
                    <a:pt x="3488" y="1"/>
                    <a:pt x="3460" y="2371"/>
                    <a:pt x="3460" y="2371"/>
                  </a:cubicBezTo>
                  <a:cubicBezTo>
                    <a:pt x="3460" y="2371"/>
                    <a:pt x="3152" y="1586"/>
                    <a:pt x="2723" y="1586"/>
                  </a:cubicBezTo>
                  <a:cubicBezTo>
                    <a:pt x="2587" y="1586"/>
                    <a:pt x="2439" y="1664"/>
                    <a:pt x="2285" y="1871"/>
                  </a:cubicBezTo>
                  <a:cubicBezTo>
                    <a:pt x="1654" y="2741"/>
                    <a:pt x="2285" y="4579"/>
                    <a:pt x="2285" y="4579"/>
                  </a:cubicBezTo>
                  <a:lnTo>
                    <a:pt x="305" y="4014"/>
                  </a:lnTo>
                  <a:lnTo>
                    <a:pt x="305" y="4014"/>
                  </a:lnTo>
                  <a:cubicBezTo>
                    <a:pt x="305" y="4014"/>
                    <a:pt x="0" y="7364"/>
                    <a:pt x="3819" y="8191"/>
                  </a:cubicBezTo>
                  <a:cubicBezTo>
                    <a:pt x="4115" y="8256"/>
                    <a:pt x="4398" y="8286"/>
                    <a:pt x="4668" y="8286"/>
                  </a:cubicBezTo>
                  <a:cubicBezTo>
                    <a:pt x="7877" y="8286"/>
                    <a:pt x="9193" y="3990"/>
                    <a:pt x="7898" y="2545"/>
                  </a:cubicBezTo>
                  <a:cubicBezTo>
                    <a:pt x="7700" y="2324"/>
                    <a:pt x="7485" y="2235"/>
                    <a:pt x="7266" y="2235"/>
                  </a:cubicBezTo>
                  <a:cubicBezTo>
                    <a:pt x="6365" y="2235"/>
                    <a:pt x="5407" y="3742"/>
                    <a:pt x="5407" y="3742"/>
                  </a:cubicBezTo>
                  <a:cubicBezTo>
                    <a:pt x="5407" y="3742"/>
                    <a:pt x="5472" y="511"/>
                    <a:pt x="4482" y="54"/>
                  </a:cubicBezTo>
                  <a:cubicBezTo>
                    <a:pt x="4406" y="18"/>
                    <a:pt x="4335" y="1"/>
                    <a:pt x="4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0"/>
            <p:cNvSpPr/>
            <p:nvPr/>
          </p:nvSpPr>
          <p:spPr>
            <a:xfrm>
              <a:off x="6498153" y="4290645"/>
              <a:ext cx="50534" cy="63581"/>
            </a:xfrm>
            <a:custGeom>
              <a:avLst/>
              <a:gdLst/>
              <a:ahLst/>
              <a:cxnLst/>
              <a:rect l="l" t="t" r="r" b="b"/>
              <a:pathLst>
                <a:path w="1100" h="1384" extrusionOk="0">
                  <a:moveTo>
                    <a:pt x="906" y="0"/>
                  </a:moveTo>
                  <a:cubicBezTo>
                    <a:pt x="824" y="0"/>
                    <a:pt x="740" y="63"/>
                    <a:pt x="740" y="154"/>
                  </a:cubicBezTo>
                  <a:cubicBezTo>
                    <a:pt x="697" y="502"/>
                    <a:pt x="610" y="872"/>
                    <a:pt x="544" y="1003"/>
                  </a:cubicBezTo>
                  <a:cubicBezTo>
                    <a:pt x="446" y="883"/>
                    <a:pt x="370" y="546"/>
                    <a:pt x="359" y="263"/>
                  </a:cubicBezTo>
                  <a:cubicBezTo>
                    <a:pt x="359" y="175"/>
                    <a:pt x="290" y="96"/>
                    <a:pt x="205" y="96"/>
                  </a:cubicBezTo>
                  <a:cubicBezTo>
                    <a:pt x="195" y="96"/>
                    <a:pt x="185" y="97"/>
                    <a:pt x="174" y="100"/>
                  </a:cubicBezTo>
                  <a:cubicBezTo>
                    <a:pt x="76" y="100"/>
                    <a:pt x="0" y="176"/>
                    <a:pt x="11" y="274"/>
                  </a:cubicBezTo>
                  <a:cubicBezTo>
                    <a:pt x="22" y="491"/>
                    <a:pt x="76" y="1187"/>
                    <a:pt x="435" y="1351"/>
                  </a:cubicBezTo>
                  <a:cubicBezTo>
                    <a:pt x="468" y="1372"/>
                    <a:pt x="512" y="1383"/>
                    <a:pt x="555" y="1383"/>
                  </a:cubicBezTo>
                  <a:cubicBezTo>
                    <a:pt x="599" y="1383"/>
                    <a:pt x="642" y="1361"/>
                    <a:pt x="686" y="1340"/>
                  </a:cubicBezTo>
                  <a:cubicBezTo>
                    <a:pt x="947" y="1198"/>
                    <a:pt x="1045" y="556"/>
                    <a:pt x="1088" y="197"/>
                  </a:cubicBezTo>
                  <a:cubicBezTo>
                    <a:pt x="1099" y="100"/>
                    <a:pt x="1023" y="13"/>
                    <a:pt x="925" y="2"/>
                  </a:cubicBezTo>
                  <a:cubicBezTo>
                    <a:pt x="919" y="1"/>
                    <a:pt x="912" y="0"/>
                    <a:pt x="9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0"/>
            <p:cNvSpPr/>
            <p:nvPr/>
          </p:nvSpPr>
          <p:spPr>
            <a:xfrm>
              <a:off x="6298225" y="4268502"/>
              <a:ext cx="119490" cy="112185"/>
            </a:xfrm>
            <a:custGeom>
              <a:avLst/>
              <a:gdLst/>
              <a:ahLst/>
              <a:cxnLst/>
              <a:rect l="l" t="t" r="r" b="b"/>
              <a:pathLst>
                <a:path w="2601" h="2442" extrusionOk="0">
                  <a:moveTo>
                    <a:pt x="1967" y="1"/>
                  </a:moveTo>
                  <a:cubicBezTo>
                    <a:pt x="1733" y="1"/>
                    <a:pt x="1510" y="307"/>
                    <a:pt x="1306" y="919"/>
                  </a:cubicBezTo>
                  <a:cubicBezTo>
                    <a:pt x="1154" y="636"/>
                    <a:pt x="958" y="353"/>
                    <a:pt x="730" y="320"/>
                  </a:cubicBezTo>
                  <a:cubicBezTo>
                    <a:pt x="654" y="320"/>
                    <a:pt x="501" y="320"/>
                    <a:pt x="382" y="505"/>
                  </a:cubicBezTo>
                  <a:cubicBezTo>
                    <a:pt x="1" y="1049"/>
                    <a:pt x="436" y="2202"/>
                    <a:pt x="490" y="2333"/>
                  </a:cubicBezTo>
                  <a:cubicBezTo>
                    <a:pt x="512" y="2398"/>
                    <a:pt x="577" y="2442"/>
                    <a:pt x="654" y="2442"/>
                  </a:cubicBezTo>
                  <a:cubicBezTo>
                    <a:pt x="675" y="2442"/>
                    <a:pt x="697" y="2442"/>
                    <a:pt x="719" y="2431"/>
                  </a:cubicBezTo>
                  <a:cubicBezTo>
                    <a:pt x="806" y="2398"/>
                    <a:pt x="849" y="2300"/>
                    <a:pt x="817" y="2202"/>
                  </a:cubicBezTo>
                  <a:cubicBezTo>
                    <a:pt x="654" y="1778"/>
                    <a:pt x="458" y="995"/>
                    <a:pt x="664" y="701"/>
                  </a:cubicBezTo>
                  <a:cubicBezTo>
                    <a:pt x="675" y="690"/>
                    <a:pt x="686" y="679"/>
                    <a:pt x="686" y="679"/>
                  </a:cubicBezTo>
                  <a:cubicBezTo>
                    <a:pt x="795" y="701"/>
                    <a:pt x="1023" y="1093"/>
                    <a:pt x="1165" y="1485"/>
                  </a:cubicBezTo>
                  <a:cubicBezTo>
                    <a:pt x="1198" y="1561"/>
                    <a:pt x="1274" y="1604"/>
                    <a:pt x="1339" y="1604"/>
                  </a:cubicBezTo>
                  <a:cubicBezTo>
                    <a:pt x="1415" y="1593"/>
                    <a:pt x="1491" y="1539"/>
                    <a:pt x="1502" y="1474"/>
                  </a:cubicBezTo>
                  <a:cubicBezTo>
                    <a:pt x="1644" y="962"/>
                    <a:pt x="1850" y="473"/>
                    <a:pt x="1937" y="375"/>
                  </a:cubicBezTo>
                  <a:cubicBezTo>
                    <a:pt x="2057" y="582"/>
                    <a:pt x="2187" y="1485"/>
                    <a:pt x="2242" y="2268"/>
                  </a:cubicBezTo>
                  <a:cubicBezTo>
                    <a:pt x="2252" y="2359"/>
                    <a:pt x="2329" y="2432"/>
                    <a:pt x="2419" y="2432"/>
                  </a:cubicBezTo>
                  <a:cubicBezTo>
                    <a:pt x="2425" y="2432"/>
                    <a:pt x="2431" y="2432"/>
                    <a:pt x="2438" y="2431"/>
                  </a:cubicBezTo>
                  <a:cubicBezTo>
                    <a:pt x="2525" y="2431"/>
                    <a:pt x="2601" y="2344"/>
                    <a:pt x="2601" y="2246"/>
                  </a:cubicBezTo>
                  <a:cubicBezTo>
                    <a:pt x="2449" y="92"/>
                    <a:pt x="2122" y="27"/>
                    <a:pt x="2013" y="5"/>
                  </a:cubicBezTo>
                  <a:cubicBezTo>
                    <a:pt x="1998" y="2"/>
                    <a:pt x="1982" y="1"/>
                    <a:pt x="19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0"/>
            <p:cNvSpPr/>
            <p:nvPr/>
          </p:nvSpPr>
          <p:spPr>
            <a:xfrm>
              <a:off x="6310721" y="4430577"/>
              <a:ext cx="229470" cy="78557"/>
            </a:xfrm>
            <a:custGeom>
              <a:avLst/>
              <a:gdLst/>
              <a:ahLst/>
              <a:cxnLst/>
              <a:rect l="l" t="t" r="r" b="b"/>
              <a:pathLst>
                <a:path w="4995" h="1710" extrusionOk="0">
                  <a:moveTo>
                    <a:pt x="4800" y="0"/>
                  </a:moveTo>
                  <a:cubicBezTo>
                    <a:pt x="4748" y="0"/>
                    <a:pt x="4695" y="23"/>
                    <a:pt x="4657" y="67"/>
                  </a:cubicBezTo>
                  <a:cubicBezTo>
                    <a:pt x="4048" y="861"/>
                    <a:pt x="3362" y="1296"/>
                    <a:pt x="2612" y="1351"/>
                  </a:cubicBezTo>
                  <a:cubicBezTo>
                    <a:pt x="2558" y="1354"/>
                    <a:pt x="2506" y="1356"/>
                    <a:pt x="2453" y="1356"/>
                  </a:cubicBezTo>
                  <a:cubicBezTo>
                    <a:pt x="1275" y="1356"/>
                    <a:pt x="327" y="459"/>
                    <a:pt x="327" y="459"/>
                  </a:cubicBezTo>
                  <a:cubicBezTo>
                    <a:pt x="289" y="421"/>
                    <a:pt x="243" y="401"/>
                    <a:pt x="198" y="401"/>
                  </a:cubicBezTo>
                  <a:cubicBezTo>
                    <a:pt x="153" y="401"/>
                    <a:pt x="110" y="421"/>
                    <a:pt x="77" y="459"/>
                  </a:cubicBezTo>
                  <a:cubicBezTo>
                    <a:pt x="1" y="524"/>
                    <a:pt x="12" y="644"/>
                    <a:pt x="77" y="709"/>
                  </a:cubicBezTo>
                  <a:cubicBezTo>
                    <a:pt x="121" y="752"/>
                    <a:pt x="1121" y="1710"/>
                    <a:pt x="2438" y="1710"/>
                  </a:cubicBezTo>
                  <a:cubicBezTo>
                    <a:pt x="2503" y="1710"/>
                    <a:pt x="2568" y="1699"/>
                    <a:pt x="2633" y="1699"/>
                  </a:cubicBezTo>
                  <a:cubicBezTo>
                    <a:pt x="3482" y="1633"/>
                    <a:pt x="4265" y="1166"/>
                    <a:pt x="4940" y="285"/>
                  </a:cubicBezTo>
                  <a:cubicBezTo>
                    <a:pt x="4994" y="208"/>
                    <a:pt x="4983" y="100"/>
                    <a:pt x="4907" y="34"/>
                  </a:cubicBezTo>
                  <a:cubicBezTo>
                    <a:pt x="4875" y="12"/>
                    <a:pt x="4838" y="0"/>
                    <a:pt x="4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0"/>
            <p:cNvSpPr/>
            <p:nvPr/>
          </p:nvSpPr>
          <p:spPr>
            <a:xfrm>
              <a:off x="6861673" y="4125271"/>
              <a:ext cx="188395" cy="202996"/>
            </a:xfrm>
            <a:custGeom>
              <a:avLst/>
              <a:gdLst/>
              <a:ahLst/>
              <a:cxnLst/>
              <a:rect l="l" t="t" r="r" b="b"/>
              <a:pathLst>
                <a:path w="6735" h="7257" extrusionOk="0">
                  <a:moveTo>
                    <a:pt x="5168" y="1"/>
                  </a:moveTo>
                  <a:lnTo>
                    <a:pt x="2938" y="1393"/>
                  </a:lnTo>
                  <a:lnTo>
                    <a:pt x="926" y="393"/>
                  </a:lnTo>
                  <a:lnTo>
                    <a:pt x="926" y="393"/>
                  </a:lnTo>
                  <a:lnTo>
                    <a:pt x="1295" y="2829"/>
                  </a:lnTo>
                  <a:lnTo>
                    <a:pt x="1" y="4592"/>
                  </a:lnTo>
                  <a:lnTo>
                    <a:pt x="2351" y="4885"/>
                  </a:lnTo>
                  <a:lnTo>
                    <a:pt x="3406" y="7257"/>
                  </a:lnTo>
                  <a:lnTo>
                    <a:pt x="4516" y="4733"/>
                  </a:lnTo>
                  <a:lnTo>
                    <a:pt x="6735" y="4037"/>
                  </a:lnTo>
                  <a:lnTo>
                    <a:pt x="4679" y="2699"/>
                  </a:lnTo>
                  <a:lnTo>
                    <a:pt x="5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0"/>
            <p:cNvSpPr/>
            <p:nvPr/>
          </p:nvSpPr>
          <p:spPr>
            <a:xfrm>
              <a:off x="5971701" y="4155788"/>
              <a:ext cx="188400" cy="189336"/>
            </a:xfrm>
            <a:custGeom>
              <a:avLst/>
              <a:gdLst/>
              <a:ahLst/>
              <a:cxnLst/>
              <a:rect l="l" t="t" r="r" b="b"/>
              <a:pathLst>
                <a:path w="4428" h="4450" extrusionOk="0">
                  <a:moveTo>
                    <a:pt x="2361" y="577"/>
                  </a:moveTo>
                  <a:cubicBezTo>
                    <a:pt x="2415" y="762"/>
                    <a:pt x="2480" y="1023"/>
                    <a:pt x="2524" y="1186"/>
                  </a:cubicBezTo>
                  <a:cubicBezTo>
                    <a:pt x="2633" y="1621"/>
                    <a:pt x="2665" y="1730"/>
                    <a:pt x="2709" y="1795"/>
                  </a:cubicBezTo>
                  <a:cubicBezTo>
                    <a:pt x="2763" y="1872"/>
                    <a:pt x="2850" y="1904"/>
                    <a:pt x="3285" y="2067"/>
                  </a:cubicBezTo>
                  <a:cubicBezTo>
                    <a:pt x="3438" y="2122"/>
                    <a:pt x="3677" y="2198"/>
                    <a:pt x="3840" y="2274"/>
                  </a:cubicBezTo>
                  <a:cubicBezTo>
                    <a:pt x="3601" y="2383"/>
                    <a:pt x="3198" y="2535"/>
                    <a:pt x="2850" y="2666"/>
                  </a:cubicBezTo>
                  <a:cubicBezTo>
                    <a:pt x="2796" y="2677"/>
                    <a:pt x="2752" y="2720"/>
                    <a:pt x="2731" y="2764"/>
                  </a:cubicBezTo>
                  <a:cubicBezTo>
                    <a:pt x="2557" y="3177"/>
                    <a:pt x="2339" y="3634"/>
                    <a:pt x="2198" y="3884"/>
                  </a:cubicBezTo>
                  <a:cubicBezTo>
                    <a:pt x="2100" y="3612"/>
                    <a:pt x="1958" y="3123"/>
                    <a:pt x="1849" y="2698"/>
                  </a:cubicBezTo>
                  <a:cubicBezTo>
                    <a:pt x="1839" y="2622"/>
                    <a:pt x="1773" y="2568"/>
                    <a:pt x="1697" y="2546"/>
                  </a:cubicBezTo>
                  <a:cubicBezTo>
                    <a:pt x="1284" y="2470"/>
                    <a:pt x="816" y="2372"/>
                    <a:pt x="555" y="2296"/>
                  </a:cubicBezTo>
                  <a:cubicBezTo>
                    <a:pt x="827" y="2144"/>
                    <a:pt x="1349" y="1904"/>
                    <a:pt x="1806" y="1719"/>
                  </a:cubicBezTo>
                  <a:cubicBezTo>
                    <a:pt x="1849" y="1708"/>
                    <a:pt x="1893" y="1665"/>
                    <a:pt x="1915" y="1610"/>
                  </a:cubicBezTo>
                  <a:cubicBezTo>
                    <a:pt x="2056" y="1241"/>
                    <a:pt x="2230" y="816"/>
                    <a:pt x="2361" y="577"/>
                  </a:cubicBezTo>
                  <a:close/>
                  <a:moveTo>
                    <a:pt x="2404" y="0"/>
                  </a:moveTo>
                  <a:cubicBezTo>
                    <a:pt x="2285" y="0"/>
                    <a:pt x="2110" y="0"/>
                    <a:pt x="1577" y="1393"/>
                  </a:cubicBezTo>
                  <a:cubicBezTo>
                    <a:pt x="87" y="1991"/>
                    <a:pt x="33" y="2176"/>
                    <a:pt x="11" y="2263"/>
                  </a:cubicBezTo>
                  <a:cubicBezTo>
                    <a:pt x="0" y="2318"/>
                    <a:pt x="11" y="2415"/>
                    <a:pt x="54" y="2459"/>
                  </a:cubicBezTo>
                  <a:cubicBezTo>
                    <a:pt x="87" y="2513"/>
                    <a:pt x="207" y="2666"/>
                    <a:pt x="1501" y="2916"/>
                  </a:cubicBezTo>
                  <a:cubicBezTo>
                    <a:pt x="1882" y="4450"/>
                    <a:pt x="2023" y="4450"/>
                    <a:pt x="2165" y="4450"/>
                  </a:cubicBezTo>
                  <a:lnTo>
                    <a:pt x="2176" y="4450"/>
                  </a:lnTo>
                  <a:cubicBezTo>
                    <a:pt x="2295" y="4439"/>
                    <a:pt x="2437" y="4428"/>
                    <a:pt x="3057" y="3003"/>
                  </a:cubicBezTo>
                  <a:cubicBezTo>
                    <a:pt x="3449" y="2862"/>
                    <a:pt x="4177" y="2590"/>
                    <a:pt x="4341" y="2459"/>
                  </a:cubicBezTo>
                  <a:cubicBezTo>
                    <a:pt x="4384" y="2405"/>
                    <a:pt x="4428" y="2307"/>
                    <a:pt x="4406" y="2241"/>
                  </a:cubicBezTo>
                  <a:cubicBezTo>
                    <a:pt x="4373" y="2056"/>
                    <a:pt x="4177" y="1969"/>
                    <a:pt x="3416" y="1697"/>
                  </a:cubicBezTo>
                  <a:cubicBezTo>
                    <a:pt x="3275" y="1643"/>
                    <a:pt x="3100" y="1578"/>
                    <a:pt x="3024" y="1545"/>
                  </a:cubicBezTo>
                  <a:cubicBezTo>
                    <a:pt x="2992" y="1458"/>
                    <a:pt x="2948" y="1251"/>
                    <a:pt x="2905" y="1088"/>
                  </a:cubicBezTo>
                  <a:cubicBezTo>
                    <a:pt x="2774" y="555"/>
                    <a:pt x="2687" y="229"/>
                    <a:pt x="2589" y="98"/>
                  </a:cubicBezTo>
                  <a:cubicBezTo>
                    <a:pt x="2557" y="44"/>
                    <a:pt x="2469" y="0"/>
                    <a:pt x="24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4282" y="2786064"/>
            <a:ext cx="40005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/>
              <a:t>Субботники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Лекции о бережном отношении к вещам и импульсивных покупках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8B7D69-4BBB-0041-FBA9-E4C552190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206" y="2499742"/>
            <a:ext cx="3316917" cy="22117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7F197D-CA2F-CD89-2250-B421D008A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564" y="288114"/>
            <a:ext cx="2660915" cy="19956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3" name="Google Shape;1453;p50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/>
          <a:stretch/>
        </p:blipFill>
        <p:spPr>
          <a:xfrm>
            <a:off x="3680106" y="150954"/>
            <a:ext cx="3357554" cy="2037637"/>
          </a:xfrm>
          <a:prstGeom prst="rect">
            <a:avLst/>
          </a:prstGeom>
        </p:spPr>
      </p:pic>
      <p:sp>
        <p:nvSpPr>
          <p:cNvPr id="1454" name="Google Shape;1454;p50"/>
          <p:cNvSpPr txBox="1">
            <a:spLocks noGrp="1"/>
          </p:cNvSpPr>
          <p:nvPr>
            <p:ph type="title"/>
          </p:nvPr>
        </p:nvSpPr>
        <p:spPr>
          <a:xfrm>
            <a:off x="142844" y="500048"/>
            <a:ext cx="3357554" cy="11430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dirty="0">
                <a:solidFill>
                  <a:schemeClr val="tx2"/>
                </a:solidFill>
              </a:rPr>
              <a:t>Патриотическое </a:t>
            </a:r>
            <a:r>
              <a:rPr lang="ru-RU" sz="2800" dirty="0" err="1">
                <a:solidFill>
                  <a:schemeClr val="tx2"/>
                </a:solidFill>
              </a:rPr>
              <a:t>волонтёрство</a:t>
            </a:r>
            <a:endParaRPr sz="2800" dirty="0">
              <a:solidFill>
                <a:schemeClr val="tx2"/>
              </a:solidFill>
            </a:endParaRPr>
          </a:p>
        </p:txBody>
      </p:sp>
      <p:grpSp>
        <p:nvGrpSpPr>
          <p:cNvPr id="2" name="Google Shape;1456;p50"/>
          <p:cNvGrpSpPr/>
          <p:nvPr/>
        </p:nvGrpSpPr>
        <p:grpSpPr>
          <a:xfrm>
            <a:off x="2815801" y="4143146"/>
            <a:ext cx="1078367" cy="411246"/>
            <a:chOff x="5971701" y="4125271"/>
            <a:chExt cx="1078367" cy="411246"/>
          </a:xfrm>
        </p:grpSpPr>
        <p:sp>
          <p:nvSpPr>
            <p:cNvPr id="1457" name="Google Shape;1457;p50"/>
            <p:cNvSpPr/>
            <p:nvPr/>
          </p:nvSpPr>
          <p:spPr>
            <a:xfrm>
              <a:off x="6542622" y="4303738"/>
              <a:ext cx="117009" cy="83473"/>
            </a:xfrm>
            <a:custGeom>
              <a:avLst/>
              <a:gdLst/>
              <a:ahLst/>
              <a:cxnLst/>
              <a:rect l="l" t="t" r="r" b="b"/>
              <a:pathLst>
                <a:path w="2547" h="1817" extrusionOk="0">
                  <a:moveTo>
                    <a:pt x="193" y="1"/>
                  </a:moveTo>
                  <a:cubicBezTo>
                    <a:pt x="117" y="1"/>
                    <a:pt x="51" y="50"/>
                    <a:pt x="33" y="119"/>
                  </a:cubicBezTo>
                  <a:cubicBezTo>
                    <a:pt x="1" y="217"/>
                    <a:pt x="55" y="315"/>
                    <a:pt x="153" y="348"/>
                  </a:cubicBezTo>
                  <a:cubicBezTo>
                    <a:pt x="816" y="543"/>
                    <a:pt x="1545" y="783"/>
                    <a:pt x="1937" y="935"/>
                  </a:cubicBezTo>
                  <a:cubicBezTo>
                    <a:pt x="1437" y="1120"/>
                    <a:pt x="414" y="1435"/>
                    <a:pt x="273" y="1457"/>
                  </a:cubicBezTo>
                  <a:cubicBezTo>
                    <a:pt x="175" y="1479"/>
                    <a:pt x="109" y="1566"/>
                    <a:pt x="120" y="1664"/>
                  </a:cubicBezTo>
                  <a:cubicBezTo>
                    <a:pt x="131" y="1751"/>
                    <a:pt x="207" y="1816"/>
                    <a:pt x="294" y="1816"/>
                  </a:cubicBezTo>
                  <a:lnTo>
                    <a:pt x="316" y="1816"/>
                  </a:lnTo>
                  <a:cubicBezTo>
                    <a:pt x="338" y="1805"/>
                    <a:pt x="2437" y="1261"/>
                    <a:pt x="2492" y="968"/>
                  </a:cubicBezTo>
                  <a:cubicBezTo>
                    <a:pt x="2524" y="794"/>
                    <a:pt x="2546" y="696"/>
                    <a:pt x="251" y="10"/>
                  </a:cubicBezTo>
                  <a:cubicBezTo>
                    <a:pt x="231" y="4"/>
                    <a:pt x="212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0"/>
            <p:cNvSpPr/>
            <p:nvPr/>
          </p:nvSpPr>
          <p:spPr>
            <a:xfrm>
              <a:off x="6193300" y="4155812"/>
              <a:ext cx="422326" cy="380705"/>
            </a:xfrm>
            <a:custGeom>
              <a:avLst/>
              <a:gdLst/>
              <a:ahLst/>
              <a:cxnLst/>
              <a:rect l="l" t="t" r="r" b="b"/>
              <a:pathLst>
                <a:path w="9193" h="8287" extrusionOk="0">
                  <a:moveTo>
                    <a:pt x="4269" y="1"/>
                  </a:moveTo>
                  <a:cubicBezTo>
                    <a:pt x="3488" y="1"/>
                    <a:pt x="3460" y="2371"/>
                    <a:pt x="3460" y="2371"/>
                  </a:cubicBezTo>
                  <a:cubicBezTo>
                    <a:pt x="3460" y="2371"/>
                    <a:pt x="3152" y="1586"/>
                    <a:pt x="2723" y="1586"/>
                  </a:cubicBezTo>
                  <a:cubicBezTo>
                    <a:pt x="2587" y="1586"/>
                    <a:pt x="2439" y="1664"/>
                    <a:pt x="2285" y="1871"/>
                  </a:cubicBezTo>
                  <a:cubicBezTo>
                    <a:pt x="1654" y="2741"/>
                    <a:pt x="2285" y="4579"/>
                    <a:pt x="2285" y="4579"/>
                  </a:cubicBezTo>
                  <a:lnTo>
                    <a:pt x="305" y="4014"/>
                  </a:lnTo>
                  <a:lnTo>
                    <a:pt x="305" y="4014"/>
                  </a:lnTo>
                  <a:cubicBezTo>
                    <a:pt x="305" y="4014"/>
                    <a:pt x="0" y="7364"/>
                    <a:pt x="3819" y="8191"/>
                  </a:cubicBezTo>
                  <a:cubicBezTo>
                    <a:pt x="4115" y="8256"/>
                    <a:pt x="4398" y="8286"/>
                    <a:pt x="4668" y="8286"/>
                  </a:cubicBezTo>
                  <a:cubicBezTo>
                    <a:pt x="7877" y="8286"/>
                    <a:pt x="9193" y="3990"/>
                    <a:pt x="7898" y="2545"/>
                  </a:cubicBezTo>
                  <a:cubicBezTo>
                    <a:pt x="7700" y="2324"/>
                    <a:pt x="7485" y="2235"/>
                    <a:pt x="7266" y="2235"/>
                  </a:cubicBezTo>
                  <a:cubicBezTo>
                    <a:pt x="6365" y="2235"/>
                    <a:pt x="5407" y="3742"/>
                    <a:pt x="5407" y="3742"/>
                  </a:cubicBezTo>
                  <a:cubicBezTo>
                    <a:pt x="5407" y="3742"/>
                    <a:pt x="5472" y="511"/>
                    <a:pt x="4482" y="54"/>
                  </a:cubicBezTo>
                  <a:cubicBezTo>
                    <a:pt x="4406" y="18"/>
                    <a:pt x="4335" y="1"/>
                    <a:pt x="4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0"/>
            <p:cNvSpPr/>
            <p:nvPr/>
          </p:nvSpPr>
          <p:spPr>
            <a:xfrm>
              <a:off x="6498153" y="4290645"/>
              <a:ext cx="50534" cy="63581"/>
            </a:xfrm>
            <a:custGeom>
              <a:avLst/>
              <a:gdLst/>
              <a:ahLst/>
              <a:cxnLst/>
              <a:rect l="l" t="t" r="r" b="b"/>
              <a:pathLst>
                <a:path w="1100" h="1384" extrusionOk="0">
                  <a:moveTo>
                    <a:pt x="906" y="0"/>
                  </a:moveTo>
                  <a:cubicBezTo>
                    <a:pt x="824" y="0"/>
                    <a:pt x="740" y="63"/>
                    <a:pt x="740" y="154"/>
                  </a:cubicBezTo>
                  <a:cubicBezTo>
                    <a:pt x="697" y="502"/>
                    <a:pt x="610" y="872"/>
                    <a:pt x="544" y="1003"/>
                  </a:cubicBezTo>
                  <a:cubicBezTo>
                    <a:pt x="446" y="883"/>
                    <a:pt x="370" y="546"/>
                    <a:pt x="359" y="263"/>
                  </a:cubicBezTo>
                  <a:cubicBezTo>
                    <a:pt x="359" y="175"/>
                    <a:pt x="290" y="96"/>
                    <a:pt x="205" y="96"/>
                  </a:cubicBezTo>
                  <a:cubicBezTo>
                    <a:pt x="195" y="96"/>
                    <a:pt x="185" y="97"/>
                    <a:pt x="174" y="100"/>
                  </a:cubicBezTo>
                  <a:cubicBezTo>
                    <a:pt x="76" y="100"/>
                    <a:pt x="0" y="176"/>
                    <a:pt x="11" y="274"/>
                  </a:cubicBezTo>
                  <a:cubicBezTo>
                    <a:pt x="22" y="491"/>
                    <a:pt x="76" y="1187"/>
                    <a:pt x="435" y="1351"/>
                  </a:cubicBezTo>
                  <a:cubicBezTo>
                    <a:pt x="468" y="1372"/>
                    <a:pt x="512" y="1383"/>
                    <a:pt x="555" y="1383"/>
                  </a:cubicBezTo>
                  <a:cubicBezTo>
                    <a:pt x="599" y="1383"/>
                    <a:pt x="642" y="1361"/>
                    <a:pt x="686" y="1340"/>
                  </a:cubicBezTo>
                  <a:cubicBezTo>
                    <a:pt x="947" y="1198"/>
                    <a:pt x="1045" y="556"/>
                    <a:pt x="1088" y="197"/>
                  </a:cubicBezTo>
                  <a:cubicBezTo>
                    <a:pt x="1099" y="100"/>
                    <a:pt x="1023" y="13"/>
                    <a:pt x="925" y="2"/>
                  </a:cubicBezTo>
                  <a:cubicBezTo>
                    <a:pt x="919" y="1"/>
                    <a:pt x="912" y="0"/>
                    <a:pt x="9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0"/>
            <p:cNvSpPr/>
            <p:nvPr/>
          </p:nvSpPr>
          <p:spPr>
            <a:xfrm>
              <a:off x="6298225" y="4268502"/>
              <a:ext cx="119490" cy="112185"/>
            </a:xfrm>
            <a:custGeom>
              <a:avLst/>
              <a:gdLst/>
              <a:ahLst/>
              <a:cxnLst/>
              <a:rect l="l" t="t" r="r" b="b"/>
              <a:pathLst>
                <a:path w="2601" h="2442" extrusionOk="0">
                  <a:moveTo>
                    <a:pt x="1967" y="1"/>
                  </a:moveTo>
                  <a:cubicBezTo>
                    <a:pt x="1733" y="1"/>
                    <a:pt x="1510" y="307"/>
                    <a:pt x="1306" y="919"/>
                  </a:cubicBezTo>
                  <a:cubicBezTo>
                    <a:pt x="1154" y="636"/>
                    <a:pt x="958" y="353"/>
                    <a:pt x="730" y="320"/>
                  </a:cubicBezTo>
                  <a:cubicBezTo>
                    <a:pt x="654" y="320"/>
                    <a:pt x="501" y="320"/>
                    <a:pt x="382" y="505"/>
                  </a:cubicBezTo>
                  <a:cubicBezTo>
                    <a:pt x="1" y="1049"/>
                    <a:pt x="436" y="2202"/>
                    <a:pt x="490" y="2333"/>
                  </a:cubicBezTo>
                  <a:cubicBezTo>
                    <a:pt x="512" y="2398"/>
                    <a:pt x="577" y="2442"/>
                    <a:pt x="654" y="2442"/>
                  </a:cubicBezTo>
                  <a:cubicBezTo>
                    <a:pt x="675" y="2442"/>
                    <a:pt x="697" y="2442"/>
                    <a:pt x="719" y="2431"/>
                  </a:cubicBezTo>
                  <a:cubicBezTo>
                    <a:pt x="806" y="2398"/>
                    <a:pt x="849" y="2300"/>
                    <a:pt x="817" y="2202"/>
                  </a:cubicBezTo>
                  <a:cubicBezTo>
                    <a:pt x="654" y="1778"/>
                    <a:pt x="458" y="995"/>
                    <a:pt x="664" y="701"/>
                  </a:cubicBezTo>
                  <a:cubicBezTo>
                    <a:pt x="675" y="690"/>
                    <a:pt x="686" y="679"/>
                    <a:pt x="686" y="679"/>
                  </a:cubicBezTo>
                  <a:cubicBezTo>
                    <a:pt x="795" y="701"/>
                    <a:pt x="1023" y="1093"/>
                    <a:pt x="1165" y="1485"/>
                  </a:cubicBezTo>
                  <a:cubicBezTo>
                    <a:pt x="1198" y="1561"/>
                    <a:pt x="1274" y="1604"/>
                    <a:pt x="1339" y="1604"/>
                  </a:cubicBezTo>
                  <a:cubicBezTo>
                    <a:pt x="1415" y="1593"/>
                    <a:pt x="1491" y="1539"/>
                    <a:pt x="1502" y="1474"/>
                  </a:cubicBezTo>
                  <a:cubicBezTo>
                    <a:pt x="1644" y="962"/>
                    <a:pt x="1850" y="473"/>
                    <a:pt x="1937" y="375"/>
                  </a:cubicBezTo>
                  <a:cubicBezTo>
                    <a:pt x="2057" y="582"/>
                    <a:pt x="2187" y="1485"/>
                    <a:pt x="2242" y="2268"/>
                  </a:cubicBezTo>
                  <a:cubicBezTo>
                    <a:pt x="2252" y="2359"/>
                    <a:pt x="2329" y="2432"/>
                    <a:pt x="2419" y="2432"/>
                  </a:cubicBezTo>
                  <a:cubicBezTo>
                    <a:pt x="2425" y="2432"/>
                    <a:pt x="2431" y="2432"/>
                    <a:pt x="2438" y="2431"/>
                  </a:cubicBezTo>
                  <a:cubicBezTo>
                    <a:pt x="2525" y="2431"/>
                    <a:pt x="2601" y="2344"/>
                    <a:pt x="2601" y="2246"/>
                  </a:cubicBezTo>
                  <a:cubicBezTo>
                    <a:pt x="2449" y="92"/>
                    <a:pt x="2122" y="27"/>
                    <a:pt x="2013" y="5"/>
                  </a:cubicBezTo>
                  <a:cubicBezTo>
                    <a:pt x="1998" y="2"/>
                    <a:pt x="1982" y="1"/>
                    <a:pt x="19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0"/>
            <p:cNvSpPr/>
            <p:nvPr/>
          </p:nvSpPr>
          <p:spPr>
            <a:xfrm>
              <a:off x="6310721" y="4430577"/>
              <a:ext cx="229470" cy="78557"/>
            </a:xfrm>
            <a:custGeom>
              <a:avLst/>
              <a:gdLst/>
              <a:ahLst/>
              <a:cxnLst/>
              <a:rect l="l" t="t" r="r" b="b"/>
              <a:pathLst>
                <a:path w="4995" h="1710" extrusionOk="0">
                  <a:moveTo>
                    <a:pt x="4800" y="0"/>
                  </a:moveTo>
                  <a:cubicBezTo>
                    <a:pt x="4748" y="0"/>
                    <a:pt x="4695" y="23"/>
                    <a:pt x="4657" y="67"/>
                  </a:cubicBezTo>
                  <a:cubicBezTo>
                    <a:pt x="4048" y="861"/>
                    <a:pt x="3362" y="1296"/>
                    <a:pt x="2612" y="1351"/>
                  </a:cubicBezTo>
                  <a:cubicBezTo>
                    <a:pt x="2558" y="1354"/>
                    <a:pt x="2506" y="1356"/>
                    <a:pt x="2453" y="1356"/>
                  </a:cubicBezTo>
                  <a:cubicBezTo>
                    <a:pt x="1275" y="1356"/>
                    <a:pt x="327" y="459"/>
                    <a:pt x="327" y="459"/>
                  </a:cubicBezTo>
                  <a:cubicBezTo>
                    <a:pt x="289" y="421"/>
                    <a:pt x="243" y="401"/>
                    <a:pt x="198" y="401"/>
                  </a:cubicBezTo>
                  <a:cubicBezTo>
                    <a:pt x="153" y="401"/>
                    <a:pt x="110" y="421"/>
                    <a:pt x="77" y="459"/>
                  </a:cubicBezTo>
                  <a:cubicBezTo>
                    <a:pt x="1" y="524"/>
                    <a:pt x="12" y="644"/>
                    <a:pt x="77" y="709"/>
                  </a:cubicBezTo>
                  <a:cubicBezTo>
                    <a:pt x="121" y="752"/>
                    <a:pt x="1121" y="1710"/>
                    <a:pt x="2438" y="1710"/>
                  </a:cubicBezTo>
                  <a:cubicBezTo>
                    <a:pt x="2503" y="1710"/>
                    <a:pt x="2568" y="1699"/>
                    <a:pt x="2633" y="1699"/>
                  </a:cubicBezTo>
                  <a:cubicBezTo>
                    <a:pt x="3482" y="1633"/>
                    <a:pt x="4265" y="1166"/>
                    <a:pt x="4940" y="285"/>
                  </a:cubicBezTo>
                  <a:cubicBezTo>
                    <a:pt x="4994" y="208"/>
                    <a:pt x="4983" y="100"/>
                    <a:pt x="4907" y="34"/>
                  </a:cubicBezTo>
                  <a:cubicBezTo>
                    <a:pt x="4875" y="12"/>
                    <a:pt x="4838" y="0"/>
                    <a:pt x="4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0"/>
            <p:cNvSpPr/>
            <p:nvPr/>
          </p:nvSpPr>
          <p:spPr>
            <a:xfrm>
              <a:off x="6861673" y="4125271"/>
              <a:ext cx="188395" cy="202996"/>
            </a:xfrm>
            <a:custGeom>
              <a:avLst/>
              <a:gdLst/>
              <a:ahLst/>
              <a:cxnLst/>
              <a:rect l="l" t="t" r="r" b="b"/>
              <a:pathLst>
                <a:path w="6735" h="7257" extrusionOk="0">
                  <a:moveTo>
                    <a:pt x="5168" y="1"/>
                  </a:moveTo>
                  <a:lnTo>
                    <a:pt x="2938" y="1393"/>
                  </a:lnTo>
                  <a:lnTo>
                    <a:pt x="926" y="393"/>
                  </a:lnTo>
                  <a:lnTo>
                    <a:pt x="926" y="393"/>
                  </a:lnTo>
                  <a:lnTo>
                    <a:pt x="1295" y="2829"/>
                  </a:lnTo>
                  <a:lnTo>
                    <a:pt x="1" y="4592"/>
                  </a:lnTo>
                  <a:lnTo>
                    <a:pt x="2351" y="4885"/>
                  </a:lnTo>
                  <a:lnTo>
                    <a:pt x="3406" y="7257"/>
                  </a:lnTo>
                  <a:lnTo>
                    <a:pt x="4516" y="4733"/>
                  </a:lnTo>
                  <a:lnTo>
                    <a:pt x="6735" y="4037"/>
                  </a:lnTo>
                  <a:lnTo>
                    <a:pt x="4679" y="2699"/>
                  </a:lnTo>
                  <a:lnTo>
                    <a:pt x="5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0"/>
            <p:cNvSpPr/>
            <p:nvPr/>
          </p:nvSpPr>
          <p:spPr>
            <a:xfrm>
              <a:off x="5971701" y="4155788"/>
              <a:ext cx="188400" cy="189336"/>
            </a:xfrm>
            <a:custGeom>
              <a:avLst/>
              <a:gdLst/>
              <a:ahLst/>
              <a:cxnLst/>
              <a:rect l="l" t="t" r="r" b="b"/>
              <a:pathLst>
                <a:path w="4428" h="4450" extrusionOk="0">
                  <a:moveTo>
                    <a:pt x="2361" y="577"/>
                  </a:moveTo>
                  <a:cubicBezTo>
                    <a:pt x="2415" y="762"/>
                    <a:pt x="2480" y="1023"/>
                    <a:pt x="2524" y="1186"/>
                  </a:cubicBezTo>
                  <a:cubicBezTo>
                    <a:pt x="2633" y="1621"/>
                    <a:pt x="2665" y="1730"/>
                    <a:pt x="2709" y="1795"/>
                  </a:cubicBezTo>
                  <a:cubicBezTo>
                    <a:pt x="2763" y="1872"/>
                    <a:pt x="2850" y="1904"/>
                    <a:pt x="3285" y="2067"/>
                  </a:cubicBezTo>
                  <a:cubicBezTo>
                    <a:pt x="3438" y="2122"/>
                    <a:pt x="3677" y="2198"/>
                    <a:pt x="3840" y="2274"/>
                  </a:cubicBezTo>
                  <a:cubicBezTo>
                    <a:pt x="3601" y="2383"/>
                    <a:pt x="3198" y="2535"/>
                    <a:pt x="2850" y="2666"/>
                  </a:cubicBezTo>
                  <a:cubicBezTo>
                    <a:pt x="2796" y="2677"/>
                    <a:pt x="2752" y="2720"/>
                    <a:pt x="2731" y="2764"/>
                  </a:cubicBezTo>
                  <a:cubicBezTo>
                    <a:pt x="2557" y="3177"/>
                    <a:pt x="2339" y="3634"/>
                    <a:pt x="2198" y="3884"/>
                  </a:cubicBezTo>
                  <a:cubicBezTo>
                    <a:pt x="2100" y="3612"/>
                    <a:pt x="1958" y="3123"/>
                    <a:pt x="1849" y="2698"/>
                  </a:cubicBezTo>
                  <a:cubicBezTo>
                    <a:pt x="1839" y="2622"/>
                    <a:pt x="1773" y="2568"/>
                    <a:pt x="1697" y="2546"/>
                  </a:cubicBezTo>
                  <a:cubicBezTo>
                    <a:pt x="1284" y="2470"/>
                    <a:pt x="816" y="2372"/>
                    <a:pt x="555" y="2296"/>
                  </a:cubicBezTo>
                  <a:cubicBezTo>
                    <a:pt x="827" y="2144"/>
                    <a:pt x="1349" y="1904"/>
                    <a:pt x="1806" y="1719"/>
                  </a:cubicBezTo>
                  <a:cubicBezTo>
                    <a:pt x="1849" y="1708"/>
                    <a:pt x="1893" y="1665"/>
                    <a:pt x="1915" y="1610"/>
                  </a:cubicBezTo>
                  <a:cubicBezTo>
                    <a:pt x="2056" y="1241"/>
                    <a:pt x="2230" y="816"/>
                    <a:pt x="2361" y="577"/>
                  </a:cubicBezTo>
                  <a:close/>
                  <a:moveTo>
                    <a:pt x="2404" y="0"/>
                  </a:moveTo>
                  <a:cubicBezTo>
                    <a:pt x="2285" y="0"/>
                    <a:pt x="2110" y="0"/>
                    <a:pt x="1577" y="1393"/>
                  </a:cubicBezTo>
                  <a:cubicBezTo>
                    <a:pt x="87" y="1991"/>
                    <a:pt x="33" y="2176"/>
                    <a:pt x="11" y="2263"/>
                  </a:cubicBezTo>
                  <a:cubicBezTo>
                    <a:pt x="0" y="2318"/>
                    <a:pt x="11" y="2415"/>
                    <a:pt x="54" y="2459"/>
                  </a:cubicBezTo>
                  <a:cubicBezTo>
                    <a:pt x="87" y="2513"/>
                    <a:pt x="207" y="2666"/>
                    <a:pt x="1501" y="2916"/>
                  </a:cubicBezTo>
                  <a:cubicBezTo>
                    <a:pt x="1882" y="4450"/>
                    <a:pt x="2023" y="4450"/>
                    <a:pt x="2165" y="4450"/>
                  </a:cubicBezTo>
                  <a:lnTo>
                    <a:pt x="2176" y="4450"/>
                  </a:lnTo>
                  <a:cubicBezTo>
                    <a:pt x="2295" y="4439"/>
                    <a:pt x="2437" y="4428"/>
                    <a:pt x="3057" y="3003"/>
                  </a:cubicBezTo>
                  <a:cubicBezTo>
                    <a:pt x="3449" y="2862"/>
                    <a:pt x="4177" y="2590"/>
                    <a:pt x="4341" y="2459"/>
                  </a:cubicBezTo>
                  <a:cubicBezTo>
                    <a:pt x="4384" y="2405"/>
                    <a:pt x="4428" y="2307"/>
                    <a:pt x="4406" y="2241"/>
                  </a:cubicBezTo>
                  <a:cubicBezTo>
                    <a:pt x="4373" y="2056"/>
                    <a:pt x="4177" y="1969"/>
                    <a:pt x="3416" y="1697"/>
                  </a:cubicBezTo>
                  <a:cubicBezTo>
                    <a:pt x="3275" y="1643"/>
                    <a:pt x="3100" y="1578"/>
                    <a:pt x="3024" y="1545"/>
                  </a:cubicBezTo>
                  <a:cubicBezTo>
                    <a:pt x="2992" y="1458"/>
                    <a:pt x="2948" y="1251"/>
                    <a:pt x="2905" y="1088"/>
                  </a:cubicBezTo>
                  <a:cubicBezTo>
                    <a:pt x="2774" y="555"/>
                    <a:pt x="2687" y="229"/>
                    <a:pt x="2589" y="98"/>
                  </a:cubicBezTo>
                  <a:cubicBezTo>
                    <a:pt x="2557" y="44"/>
                    <a:pt x="2469" y="0"/>
                    <a:pt x="24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2698" y="1832009"/>
            <a:ext cx="40005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Помощь ветеранам</a:t>
            </a:r>
          </a:p>
          <a:p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Благоустройство военных памятников и захоронений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D20AC5-979C-2289-917F-97B63B87461D}"/>
              </a:ext>
            </a:extLst>
          </p:cNvPr>
          <p:cNvSpPr txBox="1"/>
          <p:nvPr/>
        </p:nvSpPr>
        <p:spPr>
          <a:xfrm>
            <a:off x="4323080" y="2146562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1200" dirty="0"/>
              <a:t>акция "Свеча памяти"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56152E-1A88-1D54-AA1B-F5FDC563E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208" y="2665111"/>
            <a:ext cx="2987824" cy="1680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1C5977-1089-FFDC-4F11-F3530A3D1965}"/>
              </a:ext>
            </a:extLst>
          </p:cNvPr>
          <p:cNvSpPr txBox="1"/>
          <p:nvPr/>
        </p:nvSpPr>
        <p:spPr>
          <a:xfrm>
            <a:off x="5796136" y="4372101"/>
            <a:ext cx="2592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Сохранение памяти в библиотеках, школах и учреждениях культуры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999A60-05F3-208C-94FE-9492C1DD0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082" y="2954910"/>
            <a:ext cx="2716849" cy="20376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3" name="Google Shape;1453;p50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/>
          <a:stretch/>
        </p:blipFill>
        <p:spPr>
          <a:xfrm>
            <a:off x="4602820" y="339502"/>
            <a:ext cx="2164217" cy="2573854"/>
          </a:xfrm>
          <a:prstGeom prst="rect">
            <a:avLst/>
          </a:prstGeom>
        </p:spPr>
      </p:pic>
      <p:sp>
        <p:nvSpPr>
          <p:cNvPr id="1454" name="Google Shape;1454;p50"/>
          <p:cNvSpPr txBox="1">
            <a:spLocks noGrp="1"/>
          </p:cNvSpPr>
          <p:nvPr>
            <p:ph type="title"/>
          </p:nvPr>
        </p:nvSpPr>
        <p:spPr>
          <a:xfrm>
            <a:off x="0" y="428610"/>
            <a:ext cx="3214678" cy="11430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sz="3200" dirty="0">
                <a:solidFill>
                  <a:schemeClr val="tx2"/>
                </a:solidFill>
              </a:rPr>
              <a:t>Социальное </a:t>
            </a:r>
            <a:r>
              <a:rPr lang="ru-RU" sz="3200" dirty="0" err="1">
                <a:solidFill>
                  <a:schemeClr val="tx2"/>
                </a:solidFill>
              </a:rPr>
              <a:t>волонтёрство</a:t>
            </a:r>
            <a:endParaRPr sz="3200" dirty="0">
              <a:solidFill>
                <a:schemeClr val="tx2"/>
              </a:solidFill>
            </a:endParaRPr>
          </a:p>
        </p:txBody>
      </p:sp>
      <p:sp>
        <p:nvSpPr>
          <p:cNvPr id="1455" name="Google Shape;1455;p50"/>
          <p:cNvSpPr txBox="1">
            <a:spLocks noGrp="1"/>
          </p:cNvSpPr>
          <p:nvPr>
            <p:ph type="subTitle" idx="1"/>
          </p:nvPr>
        </p:nvSpPr>
        <p:spPr>
          <a:xfrm>
            <a:off x="142844" y="2000246"/>
            <a:ext cx="3929090" cy="642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600" dirty="0">
                <a:solidFill>
                  <a:schemeClr val="tx2"/>
                </a:solidFill>
              </a:rPr>
              <a:t>направлено на помощь людям:</a:t>
            </a:r>
            <a:endParaRPr sz="1600" dirty="0">
              <a:solidFill>
                <a:schemeClr val="tx2"/>
              </a:solidFill>
            </a:endParaRPr>
          </a:p>
        </p:txBody>
      </p:sp>
      <p:grpSp>
        <p:nvGrpSpPr>
          <p:cNvPr id="2" name="Google Shape;1456;p50"/>
          <p:cNvGrpSpPr/>
          <p:nvPr/>
        </p:nvGrpSpPr>
        <p:grpSpPr>
          <a:xfrm>
            <a:off x="2815801" y="4143146"/>
            <a:ext cx="1078367" cy="411246"/>
            <a:chOff x="5971701" y="4125271"/>
            <a:chExt cx="1078367" cy="411246"/>
          </a:xfrm>
        </p:grpSpPr>
        <p:sp>
          <p:nvSpPr>
            <p:cNvPr id="1457" name="Google Shape;1457;p50"/>
            <p:cNvSpPr/>
            <p:nvPr/>
          </p:nvSpPr>
          <p:spPr>
            <a:xfrm>
              <a:off x="6542622" y="4303738"/>
              <a:ext cx="117009" cy="83473"/>
            </a:xfrm>
            <a:custGeom>
              <a:avLst/>
              <a:gdLst/>
              <a:ahLst/>
              <a:cxnLst/>
              <a:rect l="l" t="t" r="r" b="b"/>
              <a:pathLst>
                <a:path w="2547" h="1817" extrusionOk="0">
                  <a:moveTo>
                    <a:pt x="193" y="1"/>
                  </a:moveTo>
                  <a:cubicBezTo>
                    <a:pt x="117" y="1"/>
                    <a:pt x="51" y="50"/>
                    <a:pt x="33" y="119"/>
                  </a:cubicBezTo>
                  <a:cubicBezTo>
                    <a:pt x="1" y="217"/>
                    <a:pt x="55" y="315"/>
                    <a:pt x="153" y="348"/>
                  </a:cubicBezTo>
                  <a:cubicBezTo>
                    <a:pt x="816" y="543"/>
                    <a:pt x="1545" y="783"/>
                    <a:pt x="1937" y="935"/>
                  </a:cubicBezTo>
                  <a:cubicBezTo>
                    <a:pt x="1437" y="1120"/>
                    <a:pt x="414" y="1435"/>
                    <a:pt x="273" y="1457"/>
                  </a:cubicBezTo>
                  <a:cubicBezTo>
                    <a:pt x="175" y="1479"/>
                    <a:pt x="109" y="1566"/>
                    <a:pt x="120" y="1664"/>
                  </a:cubicBezTo>
                  <a:cubicBezTo>
                    <a:pt x="131" y="1751"/>
                    <a:pt x="207" y="1816"/>
                    <a:pt x="294" y="1816"/>
                  </a:cubicBezTo>
                  <a:lnTo>
                    <a:pt x="316" y="1816"/>
                  </a:lnTo>
                  <a:cubicBezTo>
                    <a:pt x="338" y="1805"/>
                    <a:pt x="2437" y="1261"/>
                    <a:pt x="2492" y="968"/>
                  </a:cubicBezTo>
                  <a:cubicBezTo>
                    <a:pt x="2524" y="794"/>
                    <a:pt x="2546" y="696"/>
                    <a:pt x="251" y="10"/>
                  </a:cubicBezTo>
                  <a:cubicBezTo>
                    <a:pt x="231" y="4"/>
                    <a:pt x="212" y="1"/>
                    <a:pt x="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0"/>
            <p:cNvSpPr/>
            <p:nvPr/>
          </p:nvSpPr>
          <p:spPr>
            <a:xfrm>
              <a:off x="6193300" y="4155812"/>
              <a:ext cx="422326" cy="380705"/>
            </a:xfrm>
            <a:custGeom>
              <a:avLst/>
              <a:gdLst/>
              <a:ahLst/>
              <a:cxnLst/>
              <a:rect l="l" t="t" r="r" b="b"/>
              <a:pathLst>
                <a:path w="9193" h="8287" extrusionOk="0">
                  <a:moveTo>
                    <a:pt x="4269" y="1"/>
                  </a:moveTo>
                  <a:cubicBezTo>
                    <a:pt x="3488" y="1"/>
                    <a:pt x="3460" y="2371"/>
                    <a:pt x="3460" y="2371"/>
                  </a:cubicBezTo>
                  <a:cubicBezTo>
                    <a:pt x="3460" y="2371"/>
                    <a:pt x="3152" y="1586"/>
                    <a:pt x="2723" y="1586"/>
                  </a:cubicBezTo>
                  <a:cubicBezTo>
                    <a:pt x="2587" y="1586"/>
                    <a:pt x="2439" y="1664"/>
                    <a:pt x="2285" y="1871"/>
                  </a:cubicBezTo>
                  <a:cubicBezTo>
                    <a:pt x="1654" y="2741"/>
                    <a:pt x="2285" y="4579"/>
                    <a:pt x="2285" y="4579"/>
                  </a:cubicBezTo>
                  <a:lnTo>
                    <a:pt x="305" y="4014"/>
                  </a:lnTo>
                  <a:lnTo>
                    <a:pt x="305" y="4014"/>
                  </a:lnTo>
                  <a:cubicBezTo>
                    <a:pt x="305" y="4014"/>
                    <a:pt x="0" y="7364"/>
                    <a:pt x="3819" y="8191"/>
                  </a:cubicBezTo>
                  <a:cubicBezTo>
                    <a:pt x="4115" y="8256"/>
                    <a:pt x="4398" y="8286"/>
                    <a:pt x="4668" y="8286"/>
                  </a:cubicBezTo>
                  <a:cubicBezTo>
                    <a:pt x="7877" y="8286"/>
                    <a:pt x="9193" y="3990"/>
                    <a:pt x="7898" y="2545"/>
                  </a:cubicBezTo>
                  <a:cubicBezTo>
                    <a:pt x="7700" y="2324"/>
                    <a:pt x="7485" y="2235"/>
                    <a:pt x="7266" y="2235"/>
                  </a:cubicBezTo>
                  <a:cubicBezTo>
                    <a:pt x="6365" y="2235"/>
                    <a:pt x="5407" y="3742"/>
                    <a:pt x="5407" y="3742"/>
                  </a:cubicBezTo>
                  <a:cubicBezTo>
                    <a:pt x="5407" y="3742"/>
                    <a:pt x="5472" y="511"/>
                    <a:pt x="4482" y="54"/>
                  </a:cubicBezTo>
                  <a:cubicBezTo>
                    <a:pt x="4406" y="18"/>
                    <a:pt x="4335" y="1"/>
                    <a:pt x="4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0"/>
            <p:cNvSpPr/>
            <p:nvPr/>
          </p:nvSpPr>
          <p:spPr>
            <a:xfrm>
              <a:off x="6498153" y="4290645"/>
              <a:ext cx="50534" cy="63581"/>
            </a:xfrm>
            <a:custGeom>
              <a:avLst/>
              <a:gdLst/>
              <a:ahLst/>
              <a:cxnLst/>
              <a:rect l="l" t="t" r="r" b="b"/>
              <a:pathLst>
                <a:path w="1100" h="1384" extrusionOk="0">
                  <a:moveTo>
                    <a:pt x="906" y="0"/>
                  </a:moveTo>
                  <a:cubicBezTo>
                    <a:pt x="824" y="0"/>
                    <a:pt x="740" y="63"/>
                    <a:pt x="740" y="154"/>
                  </a:cubicBezTo>
                  <a:cubicBezTo>
                    <a:pt x="697" y="502"/>
                    <a:pt x="610" y="872"/>
                    <a:pt x="544" y="1003"/>
                  </a:cubicBezTo>
                  <a:cubicBezTo>
                    <a:pt x="446" y="883"/>
                    <a:pt x="370" y="546"/>
                    <a:pt x="359" y="263"/>
                  </a:cubicBezTo>
                  <a:cubicBezTo>
                    <a:pt x="359" y="175"/>
                    <a:pt x="290" y="96"/>
                    <a:pt x="205" y="96"/>
                  </a:cubicBezTo>
                  <a:cubicBezTo>
                    <a:pt x="195" y="96"/>
                    <a:pt x="185" y="97"/>
                    <a:pt x="174" y="100"/>
                  </a:cubicBezTo>
                  <a:cubicBezTo>
                    <a:pt x="76" y="100"/>
                    <a:pt x="0" y="176"/>
                    <a:pt x="11" y="274"/>
                  </a:cubicBezTo>
                  <a:cubicBezTo>
                    <a:pt x="22" y="491"/>
                    <a:pt x="76" y="1187"/>
                    <a:pt x="435" y="1351"/>
                  </a:cubicBezTo>
                  <a:cubicBezTo>
                    <a:pt x="468" y="1372"/>
                    <a:pt x="512" y="1383"/>
                    <a:pt x="555" y="1383"/>
                  </a:cubicBezTo>
                  <a:cubicBezTo>
                    <a:pt x="599" y="1383"/>
                    <a:pt x="642" y="1361"/>
                    <a:pt x="686" y="1340"/>
                  </a:cubicBezTo>
                  <a:cubicBezTo>
                    <a:pt x="947" y="1198"/>
                    <a:pt x="1045" y="556"/>
                    <a:pt x="1088" y="197"/>
                  </a:cubicBezTo>
                  <a:cubicBezTo>
                    <a:pt x="1099" y="100"/>
                    <a:pt x="1023" y="13"/>
                    <a:pt x="925" y="2"/>
                  </a:cubicBezTo>
                  <a:cubicBezTo>
                    <a:pt x="919" y="1"/>
                    <a:pt x="912" y="0"/>
                    <a:pt x="9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0"/>
            <p:cNvSpPr/>
            <p:nvPr/>
          </p:nvSpPr>
          <p:spPr>
            <a:xfrm>
              <a:off x="6298225" y="4268502"/>
              <a:ext cx="119490" cy="112185"/>
            </a:xfrm>
            <a:custGeom>
              <a:avLst/>
              <a:gdLst/>
              <a:ahLst/>
              <a:cxnLst/>
              <a:rect l="l" t="t" r="r" b="b"/>
              <a:pathLst>
                <a:path w="2601" h="2442" extrusionOk="0">
                  <a:moveTo>
                    <a:pt x="1967" y="1"/>
                  </a:moveTo>
                  <a:cubicBezTo>
                    <a:pt x="1733" y="1"/>
                    <a:pt x="1510" y="307"/>
                    <a:pt x="1306" y="919"/>
                  </a:cubicBezTo>
                  <a:cubicBezTo>
                    <a:pt x="1154" y="636"/>
                    <a:pt x="958" y="353"/>
                    <a:pt x="730" y="320"/>
                  </a:cubicBezTo>
                  <a:cubicBezTo>
                    <a:pt x="654" y="320"/>
                    <a:pt x="501" y="320"/>
                    <a:pt x="382" y="505"/>
                  </a:cubicBezTo>
                  <a:cubicBezTo>
                    <a:pt x="1" y="1049"/>
                    <a:pt x="436" y="2202"/>
                    <a:pt x="490" y="2333"/>
                  </a:cubicBezTo>
                  <a:cubicBezTo>
                    <a:pt x="512" y="2398"/>
                    <a:pt x="577" y="2442"/>
                    <a:pt x="654" y="2442"/>
                  </a:cubicBezTo>
                  <a:cubicBezTo>
                    <a:pt x="675" y="2442"/>
                    <a:pt x="697" y="2442"/>
                    <a:pt x="719" y="2431"/>
                  </a:cubicBezTo>
                  <a:cubicBezTo>
                    <a:pt x="806" y="2398"/>
                    <a:pt x="849" y="2300"/>
                    <a:pt x="817" y="2202"/>
                  </a:cubicBezTo>
                  <a:cubicBezTo>
                    <a:pt x="654" y="1778"/>
                    <a:pt x="458" y="995"/>
                    <a:pt x="664" y="701"/>
                  </a:cubicBezTo>
                  <a:cubicBezTo>
                    <a:pt x="675" y="690"/>
                    <a:pt x="686" y="679"/>
                    <a:pt x="686" y="679"/>
                  </a:cubicBezTo>
                  <a:cubicBezTo>
                    <a:pt x="795" y="701"/>
                    <a:pt x="1023" y="1093"/>
                    <a:pt x="1165" y="1485"/>
                  </a:cubicBezTo>
                  <a:cubicBezTo>
                    <a:pt x="1198" y="1561"/>
                    <a:pt x="1274" y="1604"/>
                    <a:pt x="1339" y="1604"/>
                  </a:cubicBezTo>
                  <a:cubicBezTo>
                    <a:pt x="1415" y="1593"/>
                    <a:pt x="1491" y="1539"/>
                    <a:pt x="1502" y="1474"/>
                  </a:cubicBezTo>
                  <a:cubicBezTo>
                    <a:pt x="1644" y="962"/>
                    <a:pt x="1850" y="473"/>
                    <a:pt x="1937" y="375"/>
                  </a:cubicBezTo>
                  <a:cubicBezTo>
                    <a:pt x="2057" y="582"/>
                    <a:pt x="2187" y="1485"/>
                    <a:pt x="2242" y="2268"/>
                  </a:cubicBezTo>
                  <a:cubicBezTo>
                    <a:pt x="2252" y="2359"/>
                    <a:pt x="2329" y="2432"/>
                    <a:pt x="2419" y="2432"/>
                  </a:cubicBezTo>
                  <a:cubicBezTo>
                    <a:pt x="2425" y="2432"/>
                    <a:pt x="2431" y="2432"/>
                    <a:pt x="2438" y="2431"/>
                  </a:cubicBezTo>
                  <a:cubicBezTo>
                    <a:pt x="2525" y="2431"/>
                    <a:pt x="2601" y="2344"/>
                    <a:pt x="2601" y="2246"/>
                  </a:cubicBezTo>
                  <a:cubicBezTo>
                    <a:pt x="2449" y="92"/>
                    <a:pt x="2122" y="27"/>
                    <a:pt x="2013" y="5"/>
                  </a:cubicBezTo>
                  <a:cubicBezTo>
                    <a:pt x="1998" y="2"/>
                    <a:pt x="1982" y="1"/>
                    <a:pt x="19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0"/>
            <p:cNvSpPr/>
            <p:nvPr/>
          </p:nvSpPr>
          <p:spPr>
            <a:xfrm>
              <a:off x="6310721" y="4430577"/>
              <a:ext cx="229470" cy="78557"/>
            </a:xfrm>
            <a:custGeom>
              <a:avLst/>
              <a:gdLst/>
              <a:ahLst/>
              <a:cxnLst/>
              <a:rect l="l" t="t" r="r" b="b"/>
              <a:pathLst>
                <a:path w="4995" h="1710" extrusionOk="0">
                  <a:moveTo>
                    <a:pt x="4800" y="0"/>
                  </a:moveTo>
                  <a:cubicBezTo>
                    <a:pt x="4748" y="0"/>
                    <a:pt x="4695" y="23"/>
                    <a:pt x="4657" y="67"/>
                  </a:cubicBezTo>
                  <a:cubicBezTo>
                    <a:pt x="4048" y="861"/>
                    <a:pt x="3362" y="1296"/>
                    <a:pt x="2612" y="1351"/>
                  </a:cubicBezTo>
                  <a:cubicBezTo>
                    <a:pt x="2558" y="1354"/>
                    <a:pt x="2506" y="1356"/>
                    <a:pt x="2453" y="1356"/>
                  </a:cubicBezTo>
                  <a:cubicBezTo>
                    <a:pt x="1275" y="1356"/>
                    <a:pt x="327" y="459"/>
                    <a:pt x="327" y="459"/>
                  </a:cubicBezTo>
                  <a:cubicBezTo>
                    <a:pt x="289" y="421"/>
                    <a:pt x="243" y="401"/>
                    <a:pt x="198" y="401"/>
                  </a:cubicBezTo>
                  <a:cubicBezTo>
                    <a:pt x="153" y="401"/>
                    <a:pt x="110" y="421"/>
                    <a:pt x="77" y="459"/>
                  </a:cubicBezTo>
                  <a:cubicBezTo>
                    <a:pt x="1" y="524"/>
                    <a:pt x="12" y="644"/>
                    <a:pt x="77" y="709"/>
                  </a:cubicBezTo>
                  <a:cubicBezTo>
                    <a:pt x="121" y="752"/>
                    <a:pt x="1121" y="1710"/>
                    <a:pt x="2438" y="1710"/>
                  </a:cubicBezTo>
                  <a:cubicBezTo>
                    <a:pt x="2503" y="1710"/>
                    <a:pt x="2568" y="1699"/>
                    <a:pt x="2633" y="1699"/>
                  </a:cubicBezTo>
                  <a:cubicBezTo>
                    <a:pt x="3482" y="1633"/>
                    <a:pt x="4265" y="1166"/>
                    <a:pt x="4940" y="285"/>
                  </a:cubicBezTo>
                  <a:cubicBezTo>
                    <a:pt x="4994" y="208"/>
                    <a:pt x="4983" y="100"/>
                    <a:pt x="4907" y="34"/>
                  </a:cubicBezTo>
                  <a:cubicBezTo>
                    <a:pt x="4875" y="12"/>
                    <a:pt x="4838" y="0"/>
                    <a:pt x="4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0"/>
            <p:cNvSpPr/>
            <p:nvPr/>
          </p:nvSpPr>
          <p:spPr>
            <a:xfrm>
              <a:off x="6861673" y="4125271"/>
              <a:ext cx="188395" cy="202996"/>
            </a:xfrm>
            <a:custGeom>
              <a:avLst/>
              <a:gdLst/>
              <a:ahLst/>
              <a:cxnLst/>
              <a:rect l="l" t="t" r="r" b="b"/>
              <a:pathLst>
                <a:path w="6735" h="7257" extrusionOk="0">
                  <a:moveTo>
                    <a:pt x="5168" y="1"/>
                  </a:moveTo>
                  <a:lnTo>
                    <a:pt x="2938" y="1393"/>
                  </a:lnTo>
                  <a:lnTo>
                    <a:pt x="926" y="393"/>
                  </a:lnTo>
                  <a:lnTo>
                    <a:pt x="926" y="393"/>
                  </a:lnTo>
                  <a:lnTo>
                    <a:pt x="1295" y="2829"/>
                  </a:lnTo>
                  <a:lnTo>
                    <a:pt x="1" y="4592"/>
                  </a:lnTo>
                  <a:lnTo>
                    <a:pt x="2351" y="4885"/>
                  </a:lnTo>
                  <a:lnTo>
                    <a:pt x="3406" y="7257"/>
                  </a:lnTo>
                  <a:lnTo>
                    <a:pt x="4516" y="4733"/>
                  </a:lnTo>
                  <a:lnTo>
                    <a:pt x="6735" y="4037"/>
                  </a:lnTo>
                  <a:lnTo>
                    <a:pt x="4679" y="2699"/>
                  </a:lnTo>
                  <a:lnTo>
                    <a:pt x="5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0"/>
            <p:cNvSpPr/>
            <p:nvPr/>
          </p:nvSpPr>
          <p:spPr>
            <a:xfrm>
              <a:off x="5971701" y="4155788"/>
              <a:ext cx="188400" cy="189336"/>
            </a:xfrm>
            <a:custGeom>
              <a:avLst/>
              <a:gdLst/>
              <a:ahLst/>
              <a:cxnLst/>
              <a:rect l="l" t="t" r="r" b="b"/>
              <a:pathLst>
                <a:path w="4428" h="4450" extrusionOk="0">
                  <a:moveTo>
                    <a:pt x="2361" y="577"/>
                  </a:moveTo>
                  <a:cubicBezTo>
                    <a:pt x="2415" y="762"/>
                    <a:pt x="2480" y="1023"/>
                    <a:pt x="2524" y="1186"/>
                  </a:cubicBezTo>
                  <a:cubicBezTo>
                    <a:pt x="2633" y="1621"/>
                    <a:pt x="2665" y="1730"/>
                    <a:pt x="2709" y="1795"/>
                  </a:cubicBezTo>
                  <a:cubicBezTo>
                    <a:pt x="2763" y="1872"/>
                    <a:pt x="2850" y="1904"/>
                    <a:pt x="3285" y="2067"/>
                  </a:cubicBezTo>
                  <a:cubicBezTo>
                    <a:pt x="3438" y="2122"/>
                    <a:pt x="3677" y="2198"/>
                    <a:pt x="3840" y="2274"/>
                  </a:cubicBezTo>
                  <a:cubicBezTo>
                    <a:pt x="3601" y="2383"/>
                    <a:pt x="3198" y="2535"/>
                    <a:pt x="2850" y="2666"/>
                  </a:cubicBezTo>
                  <a:cubicBezTo>
                    <a:pt x="2796" y="2677"/>
                    <a:pt x="2752" y="2720"/>
                    <a:pt x="2731" y="2764"/>
                  </a:cubicBezTo>
                  <a:cubicBezTo>
                    <a:pt x="2557" y="3177"/>
                    <a:pt x="2339" y="3634"/>
                    <a:pt x="2198" y="3884"/>
                  </a:cubicBezTo>
                  <a:cubicBezTo>
                    <a:pt x="2100" y="3612"/>
                    <a:pt x="1958" y="3123"/>
                    <a:pt x="1849" y="2698"/>
                  </a:cubicBezTo>
                  <a:cubicBezTo>
                    <a:pt x="1839" y="2622"/>
                    <a:pt x="1773" y="2568"/>
                    <a:pt x="1697" y="2546"/>
                  </a:cubicBezTo>
                  <a:cubicBezTo>
                    <a:pt x="1284" y="2470"/>
                    <a:pt x="816" y="2372"/>
                    <a:pt x="555" y="2296"/>
                  </a:cubicBezTo>
                  <a:cubicBezTo>
                    <a:pt x="827" y="2144"/>
                    <a:pt x="1349" y="1904"/>
                    <a:pt x="1806" y="1719"/>
                  </a:cubicBezTo>
                  <a:cubicBezTo>
                    <a:pt x="1849" y="1708"/>
                    <a:pt x="1893" y="1665"/>
                    <a:pt x="1915" y="1610"/>
                  </a:cubicBezTo>
                  <a:cubicBezTo>
                    <a:pt x="2056" y="1241"/>
                    <a:pt x="2230" y="816"/>
                    <a:pt x="2361" y="577"/>
                  </a:cubicBezTo>
                  <a:close/>
                  <a:moveTo>
                    <a:pt x="2404" y="0"/>
                  </a:moveTo>
                  <a:cubicBezTo>
                    <a:pt x="2285" y="0"/>
                    <a:pt x="2110" y="0"/>
                    <a:pt x="1577" y="1393"/>
                  </a:cubicBezTo>
                  <a:cubicBezTo>
                    <a:pt x="87" y="1991"/>
                    <a:pt x="33" y="2176"/>
                    <a:pt x="11" y="2263"/>
                  </a:cubicBezTo>
                  <a:cubicBezTo>
                    <a:pt x="0" y="2318"/>
                    <a:pt x="11" y="2415"/>
                    <a:pt x="54" y="2459"/>
                  </a:cubicBezTo>
                  <a:cubicBezTo>
                    <a:pt x="87" y="2513"/>
                    <a:pt x="207" y="2666"/>
                    <a:pt x="1501" y="2916"/>
                  </a:cubicBezTo>
                  <a:cubicBezTo>
                    <a:pt x="1882" y="4450"/>
                    <a:pt x="2023" y="4450"/>
                    <a:pt x="2165" y="4450"/>
                  </a:cubicBezTo>
                  <a:lnTo>
                    <a:pt x="2176" y="4450"/>
                  </a:lnTo>
                  <a:cubicBezTo>
                    <a:pt x="2295" y="4439"/>
                    <a:pt x="2437" y="4428"/>
                    <a:pt x="3057" y="3003"/>
                  </a:cubicBezTo>
                  <a:cubicBezTo>
                    <a:pt x="3449" y="2862"/>
                    <a:pt x="4177" y="2590"/>
                    <a:pt x="4341" y="2459"/>
                  </a:cubicBezTo>
                  <a:cubicBezTo>
                    <a:pt x="4384" y="2405"/>
                    <a:pt x="4428" y="2307"/>
                    <a:pt x="4406" y="2241"/>
                  </a:cubicBezTo>
                  <a:cubicBezTo>
                    <a:pt x="4373" y="2056"/>
                    <a:pt x="4177" y="1969"/>
                    <a:pt x="3416" y="1697"/>
                  </a:cubicBezTo>
                  <a:cubicBezTo>
                    <a:pt x="3275" y="1643"/>
                    <a:pt x="3100" y="1578"/>
                    <a:pt x="3024" y="1545"/>
                  </a:cubicBezTo>
                  <a:cubicBezTo>
                    <a:pt x="2992" y="1458"/>
                    <a:pt x="2948" y="1251"/>
                    <a:pt x="2905" y="1088"/>
                  </a:cubicBezTo>
                  <a:cubicBezTo>
                    <a:pt x="2774" y="555"/>
                    <a:pt x="2687" y="229"/>
                    <a:pt x="2589" y="98"/>
                  </a:cubicBezTo>
                  <a:cubicBezTo>
                    <a:pt x="2557" y="44"/>
                    <a:pt x="2469" y="0"/>
                    <a:pt x="24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2844" y="2454306"/>
            <a:ext cx="400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В трудной жизненной ситуации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Многодетным семьям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F2AB0A-A77C-251C-71D1-169D1379B739}"/>
              </a:ext>
            </a:extLst>
          </p:cNvPr>
          <p:cNvSpPr txBox="1"/>
          <p:nvPr/>
        </p:nvSpPr>
        <p:spPr>
          <a:xfrm>
            <a:off x="4736089" y="2899985"/>
            <a:ext cx="2164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Проведение мастер-классов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4AD26A-D950-E813-895B-C2A4FC41A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306" y="800644"/>
            <a:ext cx="2184267" cy="1638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7DD35B-1D10-3B03-EA16-A0272CA72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944" y="3106077"/>
            <a:ext cx="2559234" cy="1898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7E7F73-9D50-9B76-FBE5-304BE14A6123}"/>
              </a:ext>
            </a:extLst>
          </p:cNvPr>
          <p:cNvSpPr txBox="1"/>
          <p:nvPr/>
        </p:nvSpPr>
        <p:spPr>
          <a:xfrm>
            <a:off x="7524328" y="3291830"/>
            <a:ext cx="12650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Поздравления с праздниками пенсионеров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p58"/>
          <p:cNvSpPr txBox="1"/>
          <p:nvPr/>
        </p:nvSpPr>
        <p:spPr>
          <a:xfrm flipH="1">
            <a:off x="2500298" y="1428742"/>
            <a:ext cx="217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800" dirty="0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Фаза</a:t>
            </a:r>
            <a:r>
              <a:rPr lang="en" sz="2800" dirty="0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 2</a:t>
            </a:r>
            <a:endParaRPr sz="2800" dirty="0">
              <a:solidFill>
                <a:schemeClr val="accen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796" name="Google Shape;1796;p58"/>
          <p:cNvSpPr txBox="1"/>
          <p:nvPr/>
        </p:nvSpPr>
        <p:spPr>
          <a:xfrm flipH="1">
            <a:off x="2643174" y="1643056"/>
            <a:ext cx="2172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Волонтёр местных мероприятий офлайн</a:t>
            </a:r>
          </a:p>
        </p:txBody>
      </p:sp>
      <p:sp>
        <p:nvSpPr>
          <p:cNvPr id="1797" name="Google Shape;1797;p58"/>
          <p:cNvSpPr txBox="1"/>
          <p:nvPr/>
        </p:nvSpPr>
        <p:spPr>
          <a:xfrm flipH="1">
            <a:off x="785786" y="3786196"/>
            <a:ext cx="217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Фаза</a:t>
            </a:r>
            <a:r>
              <a:rPr lang="en" sz="2800" dirty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 1</a:t>
            </a:r>
            <a:endParaRPr sz="2800" dirty="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798" name="Google Shape;1798;p58"/>
          <p:cNvSpPr txBox="1"/>
          <p:nvPr/>
        </p:nvSpPr>
        <p:spPr>
          <a:xfrm flipH="1">
            <a:off x="714348" y="4071948"/>
            <a:ext cx="2571768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Онлайн волонтёры</a:t>
            </a:r>
            <a:endParaRPr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799" name="Google Shape;1799;p58"/>
          <p:cNvSpPr txBox="1"/>
          <p:nvPr/>
        </p:nvSpPr>
        <p:spPr>
          <a:xfrm flipH="1">
            <a:off x="4301462" y="3873216"/>
            <a:ext cx="217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800" dirty="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Фаза</a:t>
            </a:r>
            <a:r>
              <a:rPr lang="en" sz="2800" dirty="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 3</a:t>
            </a:r>
            <a:endParaRPr sz="2800" dirty="0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00" name="Google Shape;1800;p58"/>
          <p:cNvSpPr txBox="1"/>
          <p:nvPr/>
        </p:nvSpPr>
        <p:spPr>
          <a:xfrm flipH="1">
            <a:off x="4301462" y="4136794"/>
            <a:ext cx="2172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Участник форумов</a:t>
            </a:r>
          </a:p>
        </p:txBody>
      </p:sp>
      <p:sp>
        <p:nvSpPr>
          <p:cNvPr id="1801" name="Google Shape;1801;p58"/>
          <p:cNvSpPr txBox="1"/>
          <p:nvPr/>
        </p:nvSpPr>
        <p:spPr>
          <a:xfrm flipH="1">
            <a:off x="6059422" y="1407591"/>
            <a:ext cx="217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800" dirty="0">
                <a:solidFill>
                  <a:schemeClr val="tx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Фаза</a:t>
            </a:r>
            <a:r>
              <a:rPr lang="en" sz="2800" dirty="0">
                <a:solidFill>
                  <a:schemeClr val="tx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 4</a:t>
            </a:r>
            <a:endParaRPr sz="2800" dirty="0">
              <a:solidFill>
                <a:schemeClr val="tx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02" name="Google Shape;1802;p58"/>
          <p:cNvSpPr txBox="1"/>
          <p:nvPr/>
        </p:nvSpPr>
        <p:spPr>
          <a:xfrm flipH="1">
            <a:off x="5857884" y="1643056"/>
            <a:ext cx="2587852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Реализация </a:t>
            </a:r>
            <a:r>
              <a:rPr lang="ru-RU" dirty="0" err="1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собственых</a:t>
            </a:r>
            <a:r>
              <a:rPr lang="ru-RU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идей через гранты</a:t>
            </a:r>
            <a:endParaRPr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803" name="Google Shape;1803;p58"/>
          <p:cNvSpPr/>
          <p:nvPr/>
        </p:nvSpPr>
        <p:spPr>
          <a:xfrm>
            <a:off x="901225" y="2702852"/>
            <a:ext cx="2074211" cy="571777"/>
          </a:xfrm>
          <a:custGeom>
            <a:avLst/>
            <a:gdLst/>
            <a:ahLst/>
            <a:cxnLst/>
            <a:rect l="l" t="t" r="r" b="b"/>
            <a:pathLst>
              <a:path w="65757" h="26923" extrusionOk="0">
                <a:moveTo>
                  <a:pt x="0" y="0"/>
                </a:moveTo>
                <a:lnTo>
                  <a:pt x="10782" y="13477"/>
                </a:lnTo>
                <a:lnTo>
                  <a:pt x="0" y="26923"/>
                </a:lnTo>
                <a:lnTo>
                  <a:pt x="54975" y="26923"/>
                </a:lnTo>
                <a:lnTo>
                  <a:pt x="65757" y="13477"/>
                </a:lnTo>
                <a:lnTo>
                  <a:pt x="54975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</a:rPr>
              <a:t>185 чел.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04" name="Google Shape;1804;p58"/>
          <p:cNvSpPr/>
          <p:nvPr/>
        </p:nvSpPr>
        <p:spPr>
          <a:xfrm>
            <a:off x="2641339" y="2702852"/>
            <a:ext cx="2092059" cy="571777"/>
          </a:xfrm>
          <a:custGeom>
            <a:avLst/>
            <a:gdLst/>
            <a:ahLst/>
            <a:cxnLst/>
            <a:rect l="l" t="t" r="r" b="b"/>
            <a:pathLst>
              <a:path w="65757" h="26923" extrusionOk="0">
                <a:moveTo>
                  <a:pt x="0" y="0"/>
                </a:moveTo>
                <a:lnTo>
                  <a:pt x="10782" y="13477"/>
                </a:lnTo>
                <a:lnTo>
                  <a:pt x="0" y="26923"/>
                </a:lnTo>
                <a:lnTo>
                  <a:pt x="54975" y="26923"/>
                </a:lnTo>
                <a:lnTo>
                  <a:pt x="65757" y="13477"/>
                </a:lnTo>
                <a:lnTo>
                  <a:pt x="54975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</a:rPr>
              <a:t>46 чел.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05" name="Google Shape;1805;p58"/>
          <p:cNvSpPr/>
          <p:nvPr/>
        </p:nvSpPr>
        <p:spPr>
          <a:xfrm>
            <a:off x="6123538" y="2702852"/>
            <a:ext cx="2092059" cy="571777"/>
          </a:xfrm>
          <a:custGeom>
            <a:avLst/>
            <a:gdLst/>
            <a:ahLst/>
            <a:cxnLst/>
            <a:rect l="l" t="t" r="r" b="b"/>
            <a:pathLst>
              <a:path w="65757" h="26923" extrusionOk="0">
                <a:moveTo>
                  <a:pt x="0" y="0"/>
                </a:moveTo>
                <a:lnTo>
                  <a:pt x="10782" y="13477"/>
                </a:lnTo>
                <a:lnTo>
                  <a:pt x="0" y="26923"/>
                </a:lnTo>
                <a:lnTo>
                  <a:pt x="54975" y="26923"/>
                </a:lnTo>
                <a:lnTo>
                  <a:pt x="65757" y="13477"/>
                </a:lnTo>
                <a:lnTo>
                  <a:pt x="54975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00</a:t>
            </a:r>
            <a:endParaRPr dirty="0"/>
          </a:p>
        </p:txBody>
      </p:sp>
      <p:sp>
        <p:nvSpPr>
          <p:cNvPr id="1806" name="Google Shape;1806;p58"/>
          <p:cNvSpPr/>
          <p:nvPr/>
        </p:nvSpPr>
        <p:spPr>
          <a:xfrm>
            <a:off x="4357686" y="2714626"/>
            <a:ext cx="2091073" cy="571777"/>
          </a:xfrm>
          <a:custGeom>
            <a:avLst/>
            <a:gdLst/>
            <a:ahLst/>
            <a:cxnLst/>
            <a:rect l="l" t="t" r="r" b="b"/>
            <a:pathLst>
              <a:path w="65726" h="26923" extrusionOk="0">
                <a:moveTo>
                  <a:pt x="1" y="0"/>
                </a:moveTo>
                <a:lnTo>
                  <a:pt x="10751" y="13477"/>
                </a:lnTo>
                <a:lnTo>
                  <a:pt x="1" y="26923"/>
                </a:lnTo>
                <a:lnTo>
                  <a:pt x="54944" y="26923"/>
                </a:lnTo>
                <a:lnTo>
                  <a:pt x="65726" y="13477"/>
                </a:lnTo>
                <a:lnTo>
                  <a:pt x="54944" y="0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07" name="Google Shape;1807;p58"/>
          <p:cNvCxnSpPr/>
          <p:nvPr/>
        </p:nvCxnSpPr>
        <p:spPr>
          <a:xfrm flipH="1">
            <a:off x="3624850" y="2260400"/>
            <a:ext cx="9300" cy="5130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808" name="Google Shape;1808;p58"/>
          <p:cNvCxnSpPr/>
          <p:nvPr/>
        </p:nvCxnSpPr>
        <p:spPr>
          <a:xfrm flipH="1">
            <a:off x="7140775" y="2260400"/>
            <a:ext cx="9300" cy="5130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809" name="Google Shape;1809;p58"/>
          <p:cNvCxnSpPr/>
          <p:nvPr/>
        </p:nvCxnSpPr>
        <p:spPr>
          <a:xfrm rot="10800000" flipH="1">
            <a:off x="5382812" y="3246876"/>
            <a:ext cx="9300" cy="451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810" name="Google Shape;1810;p58"/>
          <p:cNvCxnSpPr/>
          <p:nvPr/>
        </p:nvCxnSpPr>
        <p:spPr>
          <a:xfrm rot="10800000">
            <a:off x="1923975" y="3257400"/>
            <a:ext cx="9600" cy="43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1811" name="Google Shape;1811;p58"/>
          <p:cNvGrpSpPr/>
          <p:nvPr/>
        </p:nvGrpSpPr>
        <p:grpSpPr>
          <a:xfrm>
            <a:off x="-522937" y="1362275"/>
            <a:ext cx="2472334" cy="1110993"/>
            <a:chOff x="-522937" y="1362275"/>
            <a:chExt cx="2472334" cy="1110993"/>
          </a:xfrm>
        </p:grpSpPr>
        <p:grpSp>
          <p:nvGrpSpPr>
            <p:cNvPr id="1812" name="Google Shape;1812;p58"/>
            <p:cNvGrpSpPr/>
            <p:nvPr/>
          </p:nvGrpSpPr>
          <p:grpSpPr>
            <a:xfrm>
              <a:off x="1478348" y="2042830"/>
              <a:ext cx="471049" cy="430438"/>
              <a:chOff x="8323425" y="2587027"/>
              <a:chExt cx="411109" cy="375633"/>
            </a:xfrm>
          </p:grpSpPr>
          <p:sp>
            <p:nvSpPr>
              <p:cNvPr id="1813" name="Google Shape;1813;p58"/>
              <p:cNvSpPr/>
              <p:nvPr/>
            </p:nvSpPr>
            <p:spPr>
              <a:xfrm>
                <a:off x="8323425" y="2587027"/>
                <a:ext cx="411109" cy="375633"/>
              </a:xfrm>
              <a:custGeom>
                <a:avLst/>
                <a:gdLst/>
                <a:ahLst/>
                <a:cxnLst/>
                <a:rect l="l" t="t" r="r" b="b"/>
                <a:pathLst>
                  <a:path w="10096" h="9368" extrusionOk="0">
                    <a:moveTo>
                      <a:pt x="8442" y="664"/>
                    </a:moveTo>
                    <a:cubicBezTo>
                      <a:pt x="6778" y="1622"/>
                      <a:pt x="4004" y="3373"/>
                      <a:pt x="2524" y="4320"/>
                    </a:cubicBezTo>
                    <a:cubicBezTo>
                      <a:pt x="1763" y="4113"/>
                      <a:pt x="740" y="3721"/>
                      <a:pt x="479" y="3406"/>
                    </a:cubicBezTo>
                    <a:cubicBezTo>
                      <a:pt x="1099" y="2873"/>
                      <a:pt x="6016" y="1285"/>
                      <a:pt x="8442" y="664"/>
                    </a:cubicBezTo>
                    <a:close/>
                    <a:moveTo>
                      <a:pt x="9345" y="1067"/>
                    </a:moveTo>
                    <a:cubicBezTo>
                      <a:pt x="8540" y="3101"/>
                      <a:pt x="6016" y="8192"/>
                      <a:pt x="5418" y="8900"/>
                    </a:cubicBezTo>
                    <a:cubicBezTo>
                      <a:pt x="5168" y="8562"/>
                      <a:pt x="4689" y="7061"/>
                      <a:pt x="4363" y="5701"/>
                    </a:cubicBezTo>
                    <a:cubicBezTo>
                      <a:pt x="7224" y="3134"/>
                      <a:pt x="8649" y="1785"/>
                      <a:pt x="9345" y="1067"/>
                    </a:cubicBezTo>
                    <a:close/>
                    <a:moveTo>
                      <a:pt x="9693" y="1"/>
                    </a:moveTo>
                    <a:cubicBezTo>
                      <a:pt x="8660" y="1"/>
                      <a:pt x="610" y="2427"/>
                      <a:pt x="88" y="3232"/>
                    </a:cubicBezTo>
                    <a:cubicBezTo>
                      <a:pt x="1" y="3351"/>
                      <a:pt x="33" y="3449"/>
                      <a:pt x="55" y="3504"/>
                    </a:cubicBezTo>
                    <a:cubicBezTo>
                      <a:pt x="327" y="4146"/>
                      <a:pt x="2144" y="4657"/>
                      <a:pt x="2503" y="4755"/>
                    </a:cubicBezTo>
                    <a:cubicBezTo>
                      <a:pt x="2516" y="4758"/>
                      <a:pt x="2530" y="4759"/>
                      <a:pt x="2545" y="4759"/>
                    </a:cubicBezTo>
                    <a:cubicBezTo>
                      <a:pt x="2588" y="4759"/>
                      <a:pt x="2633" y="4747"/>
                      <a:pt x="2666" y="4722"/>
                    </a:cubicBezTo>
                    <a:cubicBezTo>
                      <a:pt x="4646" y="3460"/>
                      <a:pt x="7626" y="1611"/>
                      <a:pt x="9008" y="817"/>
                    </a:cubicBezTo>
                    <a:lnTo>
                      <a:pt x="9008" y="817"/>
                    </a:lnTo>
                    <a:cubicBezTo>
                      <a:pt x="7931" y="1894"/>
                      <a:pt x="5570" y="4048"/>
                      <a:pt x="3982" y="5473"/>
                    </a:cubicBezTo>
                    <a:cubicBezTo>
                      <a:pt x="3928" y="5527"/>
                      <a:pt x="3895" y="5603"/>
                      <a:pt x="3917" y="5680"/>
                    </a:cubicBezTo>
                    <a:cubicBezTo>
                      <a:pt x="4809" y="9367"/>
                      <a:pt x="5277" y="9367"/>
                      <a:pt x="5429" y="9367"/>
                    </a:cubicBezTo>
                    <a:lnTo>
                      <a:pt x="5451" y="9367"/>
                    </a:lnTo>
                    <a:cubicBezTo>
                      <a:pt x="6071" y="9324"/>
                      <a:pt x="9084" y="2797"/>
                      <a:pt x="9606" y="1535"/>
                    </a:cubicBezTo>
                    <a:cubicBezTo>
                      <a:pt x="10096" y="349"/>
                      <a:pt x="10052" y="218"/>
                      <a:pt x="9944" y="99"/>
                    </a:cubicBezTo>
                    <a:cubicBezTo>
                      <a:pt x="9933" y="77"/>
                      <a:pt x="9922" y="66"/>
                      <a:pt x="9900" y="55"/>
                    </a:cubicBezTo>
                    <a:lnTo>
                      <a:pt x="9889" y="55"/>
                    </a:lnTo>
                    <a:cubicBezTo>
                      <a:pt x="9878" y="44"/>
                      <a:pt x="9867" y="34"/>
                      <a:pt x="9857" y="34"/>
                    </a:cubicBezTo>
                    <a:cubicBezTo>
                      <a:pt x="9813" y="12"/>
                      <a:pt x="9759" y="1"/>
                      <a:pt x="96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8"/>
              <p:cNvSpPr/>
              <p:nvPr/>
            </p:nvSpPr>
            <p:spPr>
              <a:xfrm>
                <a:off x="8412277" y="2751036"/>
                <a:ext cx="88475" cy="138626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3723" extrusionOk="0">
                    <a:moveTo>
                      <a:pt x="224" y="1"/>
                    </a:moveTo>
                    <a:cubicBezTo>
                      <a:pt x="218" y="1"/>
                      <a:pt x="213" y="1"/>
                      <a:pt x="207" y="2"/>
                    </a:cubicBezTo>
                    <a:cubicBezTo>
                      <a:pt x="87" y="23"/>
                      <a:pt x="0" y="121"/>
                      <a:pt x="11" y="241"/>
                    </a:cubicBezTo>
                    <a:cubicBezTo>
                      <a:pt x="163" y="1666"/>
                      <a:pt x="392" y="3428"/>
                      <a:pt x="675" y="3657"/>
                    </a:cubicBezTo>
                    <a:cubicBezTo>
                      <a:pt x="718" y="3690"/>
                      <a:pt x="784" y="3722"/>
                      <a:pt x="881" y="3722"/>
                    </a:cubicBezTo>
                    <a:lnTo>
                      <a:pt x="925" y="3722"/>
                    </a:lnTo>
                    <a:cubicBezTo>
                      <a:pt x="1349" y="3679"/>
                      <a:pt x="2056" y="2819"/>
                      <a:pt x="2263" y="2547"/>
                    </a:cubicBezTo>
                    <a:cubicBezTo>
                      <a:pt x="2339" y="2460"/>
                      <a:pt x="2317" y="2330"/>
                      <a:pt x="2230" y="2254"/>
                    </a:cubicBezTo>
                    <a:cubicBezTo>
                      <a:pt x="2193" y="2226"/>
                      <a:pt x="2146" y="2212"/>
                      <a:pt x="2099" y="2212"/>
                    </a:cubicBezTo>
                    <a:cubicBezTo>
                      <a:pt x="2036" y="2212"/>
                      <a:pt x="1974" y="2236"/>
                      <a:pt x="1937" y="2286"/>
                    </a:cubicBezTo>
                    <a:cubicBezTo>
                      <a:pt x="1556" y="2765"/>
                      <a:pt x="1110" y="3200"/>
                      <a:pt x="925" y="3287"/>
                    </a:cubicBezTo>
                    <a:cubicBezTo>
                      <a:pt x="784" y="2950"/>
                      <a:pt x="566" y="1470"/>
                      <a:pt x="435" y="198"/>
                    </a:cubicBezTo>
                    <a:cubicBezTo>
                      <a:pt x="425" y="85"/>
                      <a:pt x="318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15" name="Google Shape;1815;p58"/>
            <p:cNvSpPr/>
            <p:nvPr/>
          </p:nvSpPr>
          <p:spPr>
            <a:xfrm>
              <a:off x="-522937" y="1362275"/>
              <a:ext cx="2001268" cy="816345"/>
            </a:xfrm>
            <a:custGeom>
              <a:avLst/>
              <a:gdLst/>
              <a:ahLst/>
              <a:cxnLst/>
              <a:rect l="l" t="t" r="r" b="b"/>
              <a:pathLst>
                <a:path w="40491" h="16516" extrusionOk="0">
                  <a:moveTo>
                    <a:pt x="683" y="0"/>
                  </a:moveTo>
                  <a:cubicBezTo>
                    <a:pt x="613" y="0"/>
                    <a:pt x="546" y="36"/>
                    <a:pt x="511" y="100"/>
                  </a:cubicBezTo>
                  <a:cubicBezTo>
                    <a:pt x="500" y="110"/>
                    <a:pt x="305" y="415"/>
                    <a:pt x="163" y="926"/>
                  </a:cubicBezTo>
                  <a:cubicBezTo>
                    <a:pt x="131" y="1046"/>
                    <a:pt x="196" y="1155"/>
                    <a:pt x="305" y="1187"/>
                  </a:cubicBezTo>
                  <a:cubicBezTo>
                    <a:pt x="326" y="1198"/>
                    <a:pt x="348" y="1198"/>
                    <a:pt x="370" y="1198"/>
                  </a:cubicBezTo>
                  <a:cubicBezTo>
                    <a:pt x="457" y="1198"/>
                    <a:pt x="544" y="1144"/>
                    <a:pt x="566" y="1046"/>
                  </a:cubicBezTo>
                  <a:cubicBezTo>
                    <a:pt x="696" y="600"/>
                    <a:pt x="870" y="328"/>
                    <a:pt x="870" y="317"/>
                  </a:cubicBezTo>
                  <a:cubicBezTo>
                    <a:pt x="925" y="219"/>
                    <a:pt x="903" y="89"/>
                    <a:pt x="794" y="34"/>
                  </a:cubicBezTo>
                  <a:cubicBezTo>
                    <a:pt x="760" y="11"/>
                    <a:pt x="721" y="0"/>
                    <a:pt x="683" y="0"/>
                  </a:cubicBezTo>
                  <a:close/>
                  <a:moveTo>
                    <a:pt x="210" y="1611"/>
                  </a:moveTo>
                  <a:cubicBezTo>
                    <a:pt x="109" y="1611"/>
                    <a:pt x="21" y="1695"/>
                    <a:pt x="11" y="1807"/>
                  </a:cubicBezTo>
                  <a:cubicBezTo>
                    <a:pt x="0" y="1895"/>
                    <a:pt x="0" y="1992"/>
                    <a:pt x="0" y="2090"/>
                  </a:cubicBezTo>
                  <a:cubicBezTo>
                    <a:pt x="0" y="2297"/>
                    <a:pt x="11" y="2493"/>
                    <a:pt x="44" y="2689"/>
                  </a:cubicBezTo>
                  <a:cubicBezTo>
                    <a:pt x="54" y="2797"/>
                    <a:pt x="141" y="2874"/>
                    <a:pt x="250" y="2874"/>
                  </a:cubicBezTo>
                  <a:lnTo>
                    <a:pt x="283" y="2874"/>
                  </a:lnTo>
                  <a:cubicBezTo>
                    <a:pt x="392" y="2852"/>
                    <a:pt x="479" y="2743"/>
                    <a:pt x="457" y="2634"/>
                  </a:cubicBezTo>
                  <a:cubicBezTo>
                    <a:pt x="435" y="2449"/>
                    <a:pt x="424" y="2275"/>
                    <a:pt x="424" y="2101"/>
                  </a:cubicBezTo>
                  <a:cubicBezTo>
                    <a:pt x="424" y="2003"/>
                    <a:pt x="424" y="1916"/>
                    <a:pt x="424" y="1829"/>
                  </a:cubicBezTo>
                  <a:cubicBezTo>
                    <a:pt x="435" y="1720"/>
                    <a:pt x="348" y="1612"/>
                    <a:pt x="229" y="1612"/>
                  </a:cubicBezTo>
                  <a:cubicBezTo>
                    <a:pt x="222" y="1611"/>
                    <a:pt x="216" y="1611"/>
                    <a:pt x="210" y="1611"/>
                  </a:cubicBezTo>
                  <a:close/>
                  <a:moveTo>
                    <a:pt x="452" y="3262"/>
                  </a:moveTo>
                  <a:cubicBezTo>
                    <a:pt x="428" y="3262"/>
                    <a:pt x="404" y="3267"/>
                    <a:pt x="381" y="3276"/>
                  </a:cubicBezTo>
                  <a:cubicBezTo>
                    <a:pt x="272" y="3320"/>
                    <a:pt x="218" y="3439"/>
                    <a:pt x="261" y="3548"/>
                  </a:cubicBezTo>
                  <a:cubicBezTo>
                    <a:pt x="359" y="3820"/>
                    <a:pt x="490" y="4081"/>
                    <a:pt x="642" y="4342"/>
                  </a:cubicBezTo>
                  <a:cubicBezTo>
                    <a:pt x="685" y="4407"/>
                    <a:pt x="751" y="4440"/>
                    <a:pt x="827" y="4440"/>
                  </a:cubicBezTo>
                  <a:cubicBezTo>
                    <a:pt x="859" y="4440"/>
                    <a:pt x="903" y="4440"/>
                    <a:pt x="936" y="4418"/>
                  </a:cubicBezTo>
                  <a:cubicBezTo>
                    <a:pt x="1034" y="4353"/>
                    <a:pt x="1066" y="4223"/>
                    <a:pt x="1001" y="4125"/>
                  </a:cubicBezTo>
                  <a:cubicBezTo>
                    <a:pt x="859" y="3885"/>
                    <a:pt x="751" y="3646"/>
                    <a:pt x="653" y="3407"/>
                  </a:cubicBezTo>
                  <a:cubicBezTo>
                    <a:pt x="627" y="3321"/>
                    <a:pt x="541" y="3262"/>
                    <a:pt x="452" y="3262"/>
                  </a:cubicBezTo>
                  <a:close/>
                  <a:moveTo>
                    <a:pt x="9890" y="4164"/>
                  </a:moveTo>
                  <a:cubicBezTo>
                    <a:pt x="9813" y="4164"/>
                    <a:pt x="9741" y="4203"/>
                    <a:pt x="9704" y="4277"/>
                  </a:cubicBezTo>
                  <a:cubicBezTo>
                    <a:pt x="9649" y="4375"/>
                    <a:pt x="9682" y="4505"/>
                    <a:pt x="9780" y="4560"/>
                  </a:cubicBezTo>
                  <a:cubicBezTo>
                    <a:pt x="9813" y="4571"/>
                    <a:pt x="9834" y="4592"/>
                    <a:pt x="9856" y="4603"/>
                  </a:cubicBezTo>
                  <a:cubicBezTo>
                    <a:pt x="10063" y="4745"/>
                    <a:pt x="10215" y="4897"/>
                    <a:pt x="10324" y="5060"/>
                  </a:cubicBezTo>
                  <a:cubicBezTo>
                    <a:pt x="10367" y="5125"/>
                    <a:pt x="10433" y="5158"/>
                    <a:pt x="10498" y="5158"/>
                  </a:cubicBezTo>
                  <a:cubicBezTo>
                    <a:pt x="10542" y="5158"/>
                    <a:pt x="10585" y="5147"/>
                    <a:pt x="10618" y="5125"/>
                  </a:cubicBezTo>
                  <a:cubicBezTo>
                    <a:pt x="10716" y="5060"/>
                    <a:pt x="10748" y="4930"/>
                    <a:pt x="10683" y="4832"/>
                  </a:cubicBezTo>
                  <a:cubicBezTo>
                    <a:pt x="10542" y="4614"/>
                    <a:pt x="10346" y="4429"/>
                    <a:pt x="10085" y="4255"/>
                  </a:cubicBezTo>
                  <a:cubicBezTo>
                    <a:pt x="10052" y="4233"/>
                    <a:pt x="10019" y="4212"/>
                    <a:pt x="9998" y="4190"/>
                  </a:cubicBezTo>
                  <a:cubicBezTo>
                    <a:pt x="9963" y="4173"/>
                    <a:pt x="9926" y="4164"/>
                    <a:pt x="9890" y="4164"/>
                  </a:cubicBezTo>
                  <a:close/>
                  <a:moveTo>
                    <a:pt x="9088" y="4142"/>
                  </a:moveTo>
                  <a:cubicBezTo>
                    <a:pt x="9053" y="4142"/>
                    <a:pt x="9018" y="4150"/>
                    <a:pt x="8986" y="4168"/>
                  </a:cubicBezTo>
                  <a:cubicBezTo>
                    <a:pt x="8736" y="4299"/>
                    <a:pt x="8529" y="4538"/>
                    <a:pt x="8344" y="4864"/>
                  </a:cubicBezTo>
                  <a:cubicBezTo>
                    <a:pt x="8290" y="4973"/>
                    <a:pt x="8322" y="5104"/>
                    <a:pt x="8431" y="5158"/>
                  </a:cubicBezTo>
                  <a:cubicBezTo>
                    <a:pt x="8464" y="5169"/>
                    <a:pt x="8496" y="5180"/>
                    <a:pt x="8529" y="5180"/>
                  </a:cubicBezTo>
                  <a:cubicBezTo>
                    <a:pt x="8605" y="5180"/>
                    <a:pt x="8681" y="5136"/>
                    <a:pt x="8714" y="5071"/>
                  </a:cubicBezTo>
                  <a:cubicBezTo>
                    <a:pt x="8855" y="4810"/>
                    <a:pt x="9018" y="4625"/>
                    <a:pt x="9182" y="4538"/>
                  </a:cubicBezTo>
                  <a:cubicBezTo>
                    <a:pt x="9290" y="4484"/>
                    <a:pt x="9323" y="4353"/>
                    <a:pt x="9269" y="4244"/>
                  </a:cubicBezTo>
                  <a:cubicBezTo>
                    <a:pt x="9232" y="4178"/>
                    <a:pt x="9161" y="4142"/>
                    <a:pt x="9088" y="4142"/>
                  </a:cubicBezTo>
                  <a:close/>
                  <a:moveTo>
                    <a:pt x="1310" y="4706"/>
                  </a:moveTo>
                  <a:cubicBezTo>
                    <a:pt x="1262" y="4706"/>
                    <a:pt x="1213" y="4722"/>
                    <a:pt x="1175" y="4756"/>
                  </a:cubicBezTo>
                  <a:cubicBezTo>
                    <a:pt x="1088" y="4832"/>
                    <a:pt x="1077" y="4962"/>
                    <a:pt x="1153" y="5060"/>
                  </a:cubicBezTo>
                  <a:cubicBezTo>
                    <a:pt x="1327" y="5267"/>
                    <a:pt x="1534" y="5484"/>
                    <a:pt x="1752" y="5680"/>
                  </a:cubicBezTo>
                  <a:cubicBezTo>
                    <a:pt x="1795" y="5724"/>
                    <a:pt x="1839" y="5746"/>
                    <a:pt x="1893" y="5746"/>
                  </a:cubicBezTo>
                  <a:cubicBezTo>
                    <a:pt x="1947" y="5746"/>
                    <a:pt x="2013" y="5713"/>
                    <a:pt x="2045" y="5669"/>
                  </a:cubicBezTo>
                  <a:cubicBezTo>
                    <a:pt x="2132" y="5593"/>
                    <a:pt x="2121" y="5452"/>
                    <a:pt x="2034" y="5376"/>
                  </a:cubicBezTo>
                  <a:cubicBezTo>
                    <a:pt x="1828" y="5180"/>
                    <a:pt x="1643" y="4984"/>
                    <a:pt x="1480" y="4788"/>
                  </a:cubicBezTo>
                  <a:cubicBezTo>
                    <a:pt x="1437" y="4733"/>
                    <a:pt x="1373" y="4706"/>
                    <a:pt x="1310" y="4706"/>
                  </a:cubicBezTo>
                  <a:close/>
                  <a:moveTo>
                    <a:pt x="10684" y="5538"/>
                  </a:moveTo>
                  <a:cubicBezTo>
                    <a:pt x="10582" y="5538"/>
                    <a:pt x="10486" y="5611"/>
                    <a:pt x="10465" y="5713"/>
                  </a:cubicBezTo>
                  <a:cubicBezTo>
                    <a:pt x="10422" y="5930"/>
                    <a:pt x="10313" y="6148"/>
                    <a:pt x="10128" y="6355"/>
                  </a:cubicBezTo>
                  <a:cubicBezTo>
                    <a:pt x="10052" y="6442"/>
                    <a:pt x="10063" y="6572"/>
                    <a:pt x="10150" y="6648"/>
                  </a:cubicBezTo>
                  <a:cubicBezTo>
                    <a:pt x="10193" y="6681"/>
                    <a:pt x="10237" y="6703"/>
                    <a:pt x="10291" y="6703"/>
                  </a:cubicBezTo>
                  <a:cubicBezTo>
                    <a:pt x="10346" y="6703"/>
                    <a:pt x="10411" y="6681"/>
                    <a:pt x="10444" y="6627"/>
                  </a:cubicBezTo>
                  <a:cubicBezTo>
                    <a:pt x="10683" y="6366"/>
                    <a:pt x="10824" y="6083"/>
                    <a:pt x="10879" y="5789"/>
                  </a:cubicBezTo>
                  <a:cubicBezTo>
                    <a:pt x="10900" y="5669"/>
                    <a:pt x="10824" y="5561"/>
                    <a:pt x="10705" y="5539"/>
                  </a:cubicBezTo>
                  <a:cubicBezTo>
                    <a:pt x="10698" y="5538"/>
                    <a:pt x="10691" y="5538"/>
                    <a:pt x="10684" y="5538"/>
                  </a:cubicBezTo>
                  <a:close/>
                  <a:moveTo>
                    <a:pt x="2548" y="5860"/>
                  </a:moveTo>
                  <a:cubicBezTo>
                    <a:pt x="2484" y="5860"/>
                    <a:pt x="2418" y="5889"/>
                    <a:pt x="2372" y="5941"/>
                  </a:cubicBezTo>
                  <a:cubicBezTo>
                    <a:pt x="2306" y="6039"/>
                    <a:pt x="2317" y="6170"/>
                    <a:pt x="2415" y="6235"/>
                  </a:cubicBezTo>
                  <a:cubicBezTo>
                    <a:pt x="2633" y="6398"/>
                    <a:pt x="2861" y="6561"/>
                    <a:pt x="3122" y="6725"/>
                  </a:cubicBezTo>
                  <a:lnTo>
                    <a:pt x="3242" y="6551"/>
                  </a:lnTo>
                  <a:lnTo>
                    <a:pt x="3329" y="6366"/>
                  </a:lnTo>
                  <a:cubicBezTo>
                    <a:pt x="3100" y="6213"/>
                    <a:pt x="2872" y="6061"/>
                    <a:pt x="2665" y="5898"/>
                  </a:cubicBezTo>
                  <a:cubicBezTo>
                    <a:pt x="2631" y="5872"/>
                    <a:pt x="2590" y="5860"/>
                    <a:pt x="2548" y="5860"/>
                  </a:cubicBezTo>
                  <a:close/>
                  <a:moveTo>
                    <a:pt x="8218" y="5541"/>
                  </a:moveTo>
                  <a:cubicBezTo>
                    <a:pt x="8124" y="5541"/>
                    <a:pt x="8045" y="5603"/>
                    <a:pt x="8018" y="5702"/>
                  </a:cubicBezTo>
                  <a:cubicBezTo>
                    <a:pt x="7952" y="5963"/>
                    <a:pt x="7898" y="6257"/>
                    <a:pt x="7854" y="6561"/>
                  </a:cubicBezTo>
                  <a:cubicBezTo>
                    <a:pt x="7844" y="6670"/>
                    <a:pt x="7920" y="6779"/>
                    <a:pt x="8039" y="6790"/>
                  </a:cubicBezTo>
                  <a:lnTo>
                    <a:pt x="8061" y="6790"/>
                  </a:lnTo>
                  <a:cubicBezTo>
                    <a:pt x="8170" y="6790"/>
                    <a:pt x="8257" y="6714"/>
                    <a:pt x="8279" y="6605"/>
                  </a:cubicBezTo>
                  <a:cubicBezTo>
                    <a:pt x="8311" y="6322"/>
                    <a:pt x="8366" y="6061"/>
                    <a:pt x="8431" y="5811"/>
                  </a:cubicBezTo>
                  <a:cubicBezTo>
                    <a:pt x="8464" y="5702"/>
                    <a:pt x="8388" y="5582"/>
                    <a:pt x="8279" y="5550"/>
                  </a:cubicBezTo>
                  <a:cubicBezTo>
                    <a:pt x="8258" y="5544"/>
                    <a:pt x="8238" y="5541"/>
                    <a:pt x="8218" y="5541"/>
                  </a:cubicBezTo>
                  <a:close/>
                  <a:moveTo>
                    <a:pt x="3971" y="6755"/>
                  </a:moveTo>
                  <a:cubicBezTo>
                    <a:pt x="3894" y="6755"/>
                    <a:pt x="3824" y="6797"/>
                    <a:pt x="3786" y="6866"/>
                  </a:cubicBezTo>
                  <a:cubicBezTo>
                    <a:pt x="3731" y="6975"/>
                    <a:pt x="3775" y="7105"/>
                    <a:pt x="3873" y="7149"/>
                  </a:cubicBezTo>
                  <a:cubicBezTo>
                    <a:pt x="4145" y="7279"/>
                    <a:pt x="4406" y="7399"/>
                    <a:pt x="4678" y="7497"/>
                  </a:cubicBezTo>
                  <a:cubicBezTo>
                    <a:pt x="4700" y="7508"/>
                    <a:pt x="4721" y="7508"/>
                    <a:pt x="4743" y="7508"/>
                  </a:cubicBezTo>
                  <a:cubicBezTo>
                    <a:pt x="4830" y="7508"/>
                    <a:pt x="4917" y="7453"/>
                    <a:pt x="4950" y="7366"/>
                  </a:cubicBezTo>
                  <a:cubicBezTo>
                    <a:pt x="4983" y="7258"/>
                    <a:pt x="4928" y="7138"/>
                    <a:pt x="4819" y="7094"/>
                  </a:cubicBezTo>
                  <a:cubicBezTo>
                    <a:pt x="4569" y="7007"/>
                    <a:pt x="4319" y="6899"/>
                    <a:pt x="4069" y="6779"/>
                  </a:cubicBezTo>
                  <a:cubicBezTo>
                    <a:pt x="4036" y="6763"/>
                    <a:pt x="4003" y="6755"/>
                    <a:pt x="3971" y="6755"/>
                  </a:cubicBezTo>
                  <a:close/>
                  <a:moveTo>
                    <a:pt x="9642" y="6821"/>
                  </a:moveTo>
                  <a:cubicBezTo>
                    <a:pt x="9603" y="6821"/>
                    <a:pt x="9564" y="6832"/>
                    <a:pt x="9530" y="6855"/>
                  </a:cubicBezTo>
                  <a:cubicBezTo>
                    <a:pt x="9312" y="6986"/>
                    <a:pt x="9073" y="7105"/>
                    <a:pt x="8812" y="7192"/>
                  </a:cubicBezTo>
                  <a:cubicBezTo>
                    <a:pt x="8703" y="7236"/>
                    <a:pt x="8649" y="7356"/>
                    <a:pt x="8681" y="7464"/>
                  </a:cubicBezTo>
                  <a:cubicBezTo>
                    <a:pt x="8714" y="7551"/>
                    <a:pt x="8801" y="7606"/>
                    <a:pt x="8888" y="7606"/>
                  </a:cubicBezTo>
                  <a:cubicBezTo>
                    <a:pt x="8910" y="7606"/>
                    <a:pt x="8931" y="7606"/>
                    <a:pt x="8953" y="7595"/>
                  </a:cubicBezTo>
                  <a:cubicBezTo>
                    <a:pt x="9247" y="7486"/>
                    <a:pt x="9508" y="7356"/>
                    <a:pt x="9758" y="7214"/>
                  </a:cubicBezTo>
                  <a:cubicBezTo>
                    <a:pt x="9856" y="7149"/>
                    <a:pt x="9878" y="7018"/>
                    <a:pt x="9824" y="6920"/>
                  </a:cubicBezTo>
                  <a:cubicBezTo>
                    <a:pt x="9781" y="6857"/>
                    <a:pt x="9712" y="6821"/>
                    <a:pt x="9642" y="6821"/>
                  </a:cubicBezTo>
                  <a:close/>
                  <a:moveTo>
                    <a:pt x="5550" y="7326"/>
                  </a:moveTo>
                  <a:cubicBezTo>
                    <a:pt x="5458" y="7326"/>
                    <a:pt x="5371" y="7395"/>
                    <a:pt x="5352" y="7486"/>
                  </a:cubicBezTo>
                  <a:cubicBezTo>
                    <a:pt x="5320" y="7606"/>
                    <a:pt x="5396" y="7715"/>
                    <a:pt x="5505" y="7747"/>
                  </a:cubicBezTo>
                  <a:cubicBezTo>
                    <a:pt x="5798" y="7812"/>
                    <a:pt x="6081" y="7856"/>
                    <a:pt x="6364" y="7889"/>
                  </a:cubicBezTo>
                  <a:lnTo>
                    <a:pt x="6386" y="7889"/>
                  </a:lnTo>
                  <a:cubicBezTo>
                    <a:pt x="6495" y="7889"/>
                    <a:pt x="6582" y="7802"/>
                    <a:pt x="6593" y="7693"/>
                  </a:cubicBezTo>
                  <a:cubicBezTo>
                    <a:pt x="6603" y="7584"/>
                    <a:pt x="6527" y="7475"/>
                    <a:pt x="6408" y="7464"/>
                  </a:cubicBezTo>
                  <a:cubicBezTo>
                    <a:pt x="6147" y="7443"/>
                    <a:pt x="5875" y="7388"/>
                    <a:pt x="5603" y="7334"/>
                  </a:cubicBezTo>
                  <a:cubicBezTo>
                    <a:pt x="5585" y="7329"/>
                    <a:pt x="5568" y="7326"/>
                    <a:pt x="5550" y="7326"/>
                  </a:cubicBezTo>
                  <a:close/>
                  <a:moveTo>
                    <a:pt x="8007" y="7214"/>
                  </a:moveTo>
                  <a:cubicBezTo>
                    <a:pt x="7898" y="7214"/>
                    <a:pt x="7800" y="7312"/>
                    <a:pt x="7800" y="7421"/>
                  </a:cubicBezTo>
                  <a:lnTo>
                    <a:pt x="7800" y="7443"/>
                  </a:lnTo>
                  <a:cubicBezTo>
                    <a:pt x="7615" y="7464"/>
                    <a:pt x="7419" y="7486"/>
                    <a:pt x="7224" y="7497"/>
                  </a:cubicBezTo>
                  <a:cubicBezTo>
                    <a:pt x="7104" y="7497"/>
                    <a:pt x="7017" y="7595"/>
                    <a:pt x="7017" y="7715"/>
                  </a:cubicBezTo>
                  <a:cubicBezTo>
                    <a:pt x="7028" y="7823"/>
                    <a:pt x="7115" y="7910"/>
                    <a:pt x="7234" y="7910"/>
                  </a:cubicBezTo>
                  <a:cubicBezTo>
                    <a:pt x="7430" y="7910"/>
                    <a:pt x="7615" y="7889"/>
                    <a:pt x="7811" y="7867"/>
                  </a:cubicBezTo>
                  <a:cubicBezTo>
                    <a:pt x="7811" y="8008"/>
                    <a:pt x="7822" y="8150"/>
                    <a:pt x="7833" y="8291"/>
                  </a:cubicBezTo>
                  <a:cubicBezTo>
                    <a:pt x="7844" y="8400"/>
                    <a:pt x="7942" y="8476"/>
                    <a:pt x="8050" y="8476"/>
                  </a:cubicBezTo>
                  <a:lnTo>
                    <a:pt x="8072" y="8476"/>
                  </a:lnTo>
                  <a:cubicBezTo>
                    <a:pt x="8181" y="8465"/>
                    <a:pt x="8268" y="8367"/>
                    <a:pt x="8257" y="8248"/>
                  </a:cubicBezTo>
                  <a:cubicBezTo>
                    <a:pt x="8246" y="8084"/>
                    <a:pt x="8235" y="7921"/>
                    <a:pt x="8224" y="7758"/>
                  </a:cubicBezTo>
                  <a:cubicBezTo>
                    <a:pt x="8268" y="7704"/>
                    <a:pt x="8290" y="7638"/>
                    <a:pt x="8279" y="7573"/>
                  </a:cubicBezTo>
                  <a:cubicBezTo>
                    <a:pt x="8268" y="7530"/>
                    <a:pt x="8246" y="7497"/>
                    <a:pt x="8224" y="7475"/>
                  </a:cubicBezTo>
                  <a:lnTo>
                    <a:pt x="8224" y="7421"/>
                  </a:lnTo>
                  <a:cubicBezTo>
                    <a:pt x="8224" y="7312"/>
                    <a:pt x="8126" y="7214"/>
                    <a:pt x="8007" y="7214"/>
                  </a:cubicBezTo>
                  <a:close/>
                  <a:moveTo>
                    <a:pt x="22394" y="9234"/>
                  </a:moveTo>
                  <a:cubicBezTo>
                    <a:pt x="22381" y="9234"/>
                    <a:pt x="22368" y="9235"/>
                    <a:pt x="22356" y="9238"/>
                  </a:cubicBezTo>
                  <a:cubicBezTo>
                    <a:pt x="22290" y="9248"/>
                    <a:pt x="22225" y="9270"/>
                    <a:pt x="22149" y="9292"/>
                  </a:cubicBezTo>
                  <a:cubicBezTo>
                    <a:pt x="21899" y="9357"/>
                    <a:pt x="21681" y="9477"/>
                    <a:pt x="21496" y="9629"/>
                  </a:cubicBezTo>
                  <a:cubicBezTo>
                    <a:pt x="21409" y="9694"/>
                    <a:pt x="21398" y="9836"/>
                    <a:pt x="21475" y="9923"/>
                  </a:cubicBezTo>
                  <a:cubicBezTo>
                    <a:pt x="21518" y="9966"/>
                    <a:pt x="21572" y="9999"/>
                    <a:pt x="21638" y="9999"/>
                  </a:cubicBezTo>
                  <a:cubicBezTo>
                    <a:pt x="21681" y="9999"/>
                    <a:pt x="21736" y="9977"/>
                    <a:pt x="21768" y="9945"/>
                  </a:cubicBezTo>
                  <a:cubicBezTo>
                    <a:pt x="21910" y="9836"/>
                    <a:pt x="22073" y="9749"/>
                    <a:pt x="22269" y="9694"/>
                  </a:cubicBezTo>
                  <a:cubicBezTo>
                    <a:pt x="22323" y="9684"/>
                    <a:pt x="22388" y="9662"/>
                    <a:pt x="22443" y="9651"/>
                  </a:cubicBezTo>
                  <a:cubicBezTo>
                    <a:pt x="22552" y="9629"/>
                    <a:pt x="22628" y="9520"/>
                    <a:pt x="22606" y="9401"/>
                  </a:cubicBezTo>
                  <a:cubicBezTo>
                    <a:pt x="22587" y="9305"/>
                    <a:pt x="22491" y="9234"/>
                    <a:pt x="22394" y="9234"/>
                  </a:cubicBezTo>
                  <a:close/>
                  <a:moveTo>
                    <a:pt x="8172" y="8896"/>
                  </a:moveTo>
                  <a:cubicBezTo>
                    <a:pt x="8157" y="8896"/>
                    <a:pt x="8142" y="8898"/>
                    <a:pt x="8126" y="8900"/>
                  </a:cubicBezTo>
                  <a:cubicBezTo>
                    <a:pt x="8018" y="8922"/>
                    <a:pt x="7942" y="9031"/>
                    <a:pt x="7963" y="9140"/>
                  </a:cubicBezTo>
                  <a:cubicBezTo>
                    <a:pt x="8018" y="9433"/>
                    <a:pt x="8094" y="9716"/>
                    <a:pt x="8181" y="9988"/>
                  </a:cubicBezTo>
                  <a:cubicBezTo>
                    <a:pt x="8203" y="10075"/>
                    <a:pt x="8290" y="10130"/>
                    <a:pt x="8377" y="10130"/>
                  </a:cubicBezTo>
                  <a:cubicBezTo>
                    <a:pt x="8398" y="10130"/>
                    <a:pt x="8420" y="10130"/>
                    <a:pt x="8442" y="10119"/>
                  </a:cubicBezTo>
                  <a:cubicBezTo>
                    <a:pt x="8551" y="10086"/>
                    <a:pt x="8616" y="9966"/>
                    <a:pt x="8583" y="9858"/>
                  </a:cubicBezTo>
                  <a:cubicBezTo>
                    <a:pt x="8496" y="9597"/>
                    <a:pt x="8431" y="9335"/>
                    <a:pt x="8377" y="9064"/>
                  </a:cubicBezTo>
                  <a:cubicBezTo>
                    <a:pt x="8358" y="8959"/>
                    <a:pt x="8273" y="8896"/>
                    <a:pt x="8172" y="8896"/>
                  </a:cubicBezTo>
                  <a:close/>
                  <a:moveTo>
                    <a:pt x="23167" y="9410"/>
                  </a:moveTo>
                  <a:cubicBezTo>
                    <a:pt x="23135" y="9410"/>
                    <a:pt x="23103" y="9417"/>
                    <a:pt x="23074" y="9433"/>
                  </a:cubicBezTo>
                  <a:cubicBezTo>
                    <a:pt x="22965" y="9488"/>
                    <a:pt x="22921" y="9618"/>
                    <a:pt x="22976" y="9716"/>
                  </a:cubicBezTo>
                  <a:cubicBezTo>
                    <a:pt x="22998" y="9749"/>
                    <a:pt x="22998" y="9781"/>
                    <a:pt x="22998" y="9825"/>
                  </a:cubicBezTo>
                  <a:cubicBezTo>
                    <a:pt x="22998" y="9912"/>
                    <a:pt x="22976" y="10064"/>
                    <a:pt x="22834" y="10315"/>
                  </a:cubicBezTo>
                  <a:cubicBezTo>
                    <a:pt x="22780" y="10423"/>
                    <a:pt x="22813" y="10543"/>
                    <a:pt x="22921" y="10608"/>
                  </a:cubicBezTo>
                  <a:cubicBezTo>
                    <a:pt x="22954" y="10619"/>
                    <a:pt x="22987" y="10630"/>
                    <a:pt x="23019" y="10630"/>
                  </a:cubicBezTo>
                  <a:cubicBezTo>
                    <a:pt x="23095" y="10630"/>
                    <a:pt x="23161" y="10587"/>
                    <a:pt x="23204" y="10521"/>
                  </a:cubicBezTo>
                  <a:cubicBezTo>
                    <a:pt x="23346" y="10260"/>
                    <a:pt x="23422" y="10021"/>
                    <a:pt x="23422" y="9825"/>
                  </a:cubicBezTo>
                  <a:cubicBezTo>
                    <a:pt x="23422" y="9716"/>
                    <a:pt x="23400" y="9607"/>
                    <a:pt x="23357" y="9520"/>
                  </a:cubicBezTo>
                  <a:cubicBezTo>
                    <a:pt x="23318" y="9452"/>
                    <a:pt x="23243" y="9410"/>
                    <a:pt x="23167" y="9410"/>
                  </a:cubicBezTo>
                  <a:close/>
                  <a:moveTo>
                    <a:pt x="21188" y="10273"/>
                  </a:moveTo>
                  <a:cubicBezTo>
                    <a:pt x="21098" y="10273"/>
                    <a:pt x="21012" y="10334"/>
                    <a:pt x="20985" y="10423"/>
                  </a:cubicBezTo>
                  <a:cubicBezTo>
                    <a:pt x="20931" y="10630"/>
                    <a:pt x="20898" y="10848"/>
                    <a:pt x="20898" y="11087"/>
                  </a:cubicBezTo>
                  <a:cubicBezTo>
                    <a:pt x="20898" y="11174"/>
                    <a:pt x="20898" y="11250"/>
                    <a:pt x="20909" y="11337"/>
                  </a:cubicBezTo>
                  <a:cubicBezTo>
                    <a:pt x="20920" y="11446"/>
                    <a:pt x="21007" y="11533"/>
                    <a:pt x="21116" y="11533"/>
                  </a:cubicBezTo>
                  <a:lnTo>
                    <a:pt x="21137" y="11533"/>
                  </a:lnTo>
                  <a:cubicBezTo>
                    <a:pt x="21257" y="11522"/>
                    <a:pt x="21344" y="11424"/>
                    <a:pt x="21333" y="11305"/>
                  </a:cubicBezTo>
                  <a:cubicBezTo>
                    <a:pt x="21322" y="11228"/>
                    <a:pt x="21322" y="11152"/>
                    <a:pt x="21322" y="11087"/>
                  </a:cubicBezTo>
                  <a:cubicBezTo>
                    <a:pt x="21322" y="10891"/>
                    <a:pt x="21344" y="10706"/>
                    <a:pt x="21388" y="10543"/>
                  </a:cubicBezTo>
                  <a:cubicBezTo>
                    <a:pt x="21420" y="10434"/>
                    <a:pt x="21366" y="10315"/>
                    <a:pt x="21246" y="10282"/>
                  </a:cubicBezTo>
                  <a:cubicBezTo>
                    <a:pt x="21227" y="10276"/>
                    <a:pt x="21208" y="10273"/>
                    <a:pt x="21188" y="10273"/>
                  </a:cubicBezTo>
                  <a:close/>
                  <a:moveTo>
                    <a:pt x="8684" y="10500"/>
                  </a:moveTo>
                  <a:cubicBezTo>
                    <a:pt x="8654" y="10500"/>
                    <a:pt x="8624" y="10506"/>
                    <a:pt x="8594" y="10521"/>
                  </a:cubicBezTo>
                  <a:cubicBezTo>
                    <a:pt x="8485" y="10565"/>
                    <a:pt x="8442" y="10684"/>
                    <a:pt x="8485" y="10793"/>
                  </a:cubicBezTo>
                  <a:cubicBezTo>
                    <a:pt x="8605" y="11065"/>
                    <a:pt x="8747" y="11326"/>
                    <a:pt x="8888" y="11566"/>
                  </a:cubicBezTo>
                  <a:cubicBezTo>
                    <a:pt x="8931" y="11631"/>
                    <a:pt x="8997" y="11663"/>
                    <a:pt x="9073" y="11663"/>
                  </a:cubicBezTo>
                  <a:cubicBezTo>
                    <a:pt x="9106" y="11663"/>
                    <a:pt x="9149" y="11653"/>
                    <a:pt x="9182" y="11631"/>
                  </a:cubicBezTo>
                  <a:cubicBezTo>
                    <a:pt x="9280" y="11576"/>
                    <a:pt x="9312" y="11446"/>
                    <a:pt x="9247" y="11348"/>
                  </a:cubicBezTo>
                  <a:cubicBezTo>
                    <a:pt x="9116" y="11120"/>
                    <a:pt x="8986" y="10880"/>
                    <a:pt x="8866" y="10619"/>
                  </a:cubicBezTo>
                  <a:cubicBezTo>
                    <a:pt x="8835" y="10548"/>
                    <a:pt x="8763" y="10500"/>
                    <a:pt x="8684" y="10500"/>
                  </a:cubicBezTo>
                  <a:close/>
                  <a:moveTo>
                    <a:pt x="22519" y="10885"/>
                  </a:moveTo>
                  <a:cubicBezTo>
                    <a:pt x="22463" y="10885"/>
                    <a:pt x="22407" y="10910"/>
                    <a:pt x="22367" y="10956"/>
                  </a:cubicBezTo>
                  <a:cubicBezTo>
                    <a:pt x="22193" y="11141"/>
                    <a:pt x="21997" y="11337"/>
                    <a:pt x="21779" y="11522"/>
                  </a:cubicBezTo>
                  <a:cubicBezTo>
                    <a:pt x="21681" y="11598"/>
                    <a:pt x="21681" y="11729"/>
                    <a:pt x="21747" y="11827"/>
                  </a:cubicBezTo>
                  <a:cubicBezTo>
                    <a:pt x="21790" y="11870"/>
                    <a:pt x="21855" y="11892"/>
                    <a:pt x="21910" y="11892"/>
                  </a:cubicBezTo>
                  <a:cubicBezTo>
                    <a:pt x="21964" y="11892"/>
                    <a:pt x="22008" y="11881"/>
                    <a:pt x="22051" y="11848"/>
                  </a:cubicBezTo>
                  <a:cubicBezTo>
                    <a:pt x="22280" y="11642"/>
                    <a:pt x="22497" y="11446"/>
                    <a:pt x="22671" y="11239"/>
                  </a:cubicBezTo>
                  <a:cubicBezTo>
                    <a:pt x="22758" y="11152"/>
                    <a:pt x="22747" y="11022"/>
                    <a:pt x="22660" y="10946"/>
                  </a:cubicBezTo>
                  <a:cubicBezTo>
                    <a:pt x="22620" y="10905"/>
                    <a:pt x="22569" y="10885"/>
                    <a:pt x="22519" y="10885"/>
                  </a:cubicBezTo>
                  <a:close/>
                  <a:moveTo>
                    <a:pt x="35890" y="11554"/>
                  </a:moveTo>
                  <a:cubicBezTo>
                    <a:pt x="35882" y="11554"/>
                    <a:pt x="35875" y="11554"/>
                    <a:pt x="35867" y="11555"/>
                  </a:cubicBezTo>
                  <a:cubicBezTo>
                    <a:pt x="35584" y="11598"/>
                    <a:pt x="35301" y="11674"/>
                    <a:pt x="35008" y="11816"/>
                  </a:cubicBezTo>
                  <a:cubicBezTo>
                    <a:pt x="34899" y="11870"/>
                    <a:pt x="34855" y="11990"/>
                    <a:pt x="34910" y="12099"/>
                  </a:cubicBezTo>
                  <a:cubicBezTo>
                    <a:pt x="34942" y="12175"/>
                    <a:pt x="35019" y="12218"/>
                    <a:pt x="35095" y="12218"/>
                  </a:cubicBezTo>
                  <a:cubicBezTo>
                    <a:pt x="35127" y="12218"/>
                    <a:pt x="35160" y="12218"/>
                    <a:pt x="35182" y="12197"/>
                  </a:cubicBezTo>
                  <a:cubicBezTo>
                    <a:pt x="35443" y="12077"/>
                    <a:pt x="35682" y="12001"/>
                    <a:pt x="35921" y="11979"/>
                  </a:cubicBezTo>
                  <a:cubicBezTo>
                    <a:pt x="36041" y="11957"/>
                    <a:pt x="36128" y="11859"/>
                    <a:pt x="36106" y="11740"/>
                  </a:cubicBezTo>
                  <a:cubicBezTo>
                    <a:pt x="36096" y="11628"/>
                    <a:pt x="36000" y="11554"/>
                    <a:pt x="35890" y="11554"/>
                  </a:cubicBezTo>
                  <a:close/>
                  <a:moveTo>
                    <a:pt x="36740" y="11584"/>
                  </a:moveTo>
                  <a:cubicBezTo>
                    <a:pt x="36637" y="11584"/>
                    <a:pt x="36550" y="11655"/>
                    <a:pt x="36531" y="11761"/>
                  </a:cubicBezTo>
                  <a:cubicBezTo>
                    <a:pt x="36509" y="11870"/>
                    <a:pt x="36585" y="11979"/>
                    <a:pt x="36694" y="12001"/>
                  </a:cubicBezTo>
                  <a:cubicBezTo>
                    <a:pt x="36933" y="12055"/>
                    <a:pt x="37183" y="12142"/>
                    <a:pt x="37444" y="12262"/>
                  </a:cubicBezTo>
                  <a:cubicBezTo>
                    <a:pt x="37477" y="12273"/>
                    <a:pt x="37510" y="12273"/>
                    <a:pt x="37531" y="12273"/>
                  </a:cubicBezTo>
                  <a:cubicBezTo>
                    <a:pt x="37619" y="12273"/>
                    <a:pt x="37695" y="12229"/>
                    <a:pt x="37727" y="12153"/>
                  </a:cubicBezTo>
                  <a:cubicBezTo>
                    <a:pt x="37771" y="12044"/>
                    <a:pt x="37727" y="11925"/>
                    <a:pt x="37619" y="11870"/>
                  </a:cubicBezTo>
                  <a:cubicBezTo>
                    <a:pt x="37336" y="11740"/>
                    <a:pt x="37042" y="11642"/>
                    <a:pt x="36781" y="11587"/>
                  </a:cubicBezTo>
                  <a:cubicBezTo>
                    <a:pt x="36767" y="11585"/>
                    <a:pt x="36754" y="11584"/>
                    <a:pt x="36740" y="11584"/>
                  </a:cubicBezTo>
                  <a:close/>
                  <a:moveTo>
                    <a:pt x="9567" y="11928"/>
                  </a:moveTo>
                  <a:cubicBezTo>
                    <a:pt x="9519" y="11928"/>
                    <a:pt x="9471" y="11945"/>
                    <a:pt x="9432" y="11979"/>
                  </a:cubicBezTo>
                  <a:cubicBezTo>
                    <a:pt x="9334" y="12055"/>
                    <a:pt x="9323" y="12186"/>
                    <a:pt x="9399" y="12273"/>
                  </a:cubicBezTo>
                  <a:cubicBezTo>
                    <a:pt x="9584" y="12501"/>
                    <a:pt x="9791" y="12708"/>
                    <a:pt x="10008" y="12904"/>
                  </a:cubicBezTo>
                  <a:cubicBezTo>
                    <a:pt x="10052" y="12936"/>
                    <a:pt x="10095" y="12958"/>
                    <a:pt x="10150" y="12958"/>
                  </a:cubicBezTo>
                  <a:cubicBezTo>
                    <a:pt x="10204" y="12958"/>
                    <a:pt x="10270" y="12936"/>
                    <a:pt x="10302" y="12882"/>
                  </a:cubicBezTo>
                  <a:cubicBezTo>
                    <a:pt x="10389" y="12795"/>
                    <a:pt x="10378" y="12664"/>
                    <a:pt x="10291" y="12588"/>
                  </a:cubicBezTo>
                  <a:cubicBezTo>
                    <a:pt x="10085" y="12403"/>
                    <a:pt x="9900" y="12218"/>
                    <a:pt x="9726" y="12001"/>
                  </a:cubicBezTo>
                  <a:cubicBezTo>
                    <a:pt x="9684" y="11953"/>
                    <a:pt x="9625" y="11928"/>
                    <a:pt x="9567" y="11928"/>
                  </a:cubicBezTo>
                  <a:close/>
                  <a:moveTo>
                    <a:pt x="21288" y="11937"/>
                  </a:moveTo>
                  <a:cubicBezTo>
                    <a:pt x="21267" y="11937"/>
                    <a:pt x="21245" y="11940"/>
                    <a:pt x="21224" y="11946"/>
                  </a:cubicBezTo>
                  <a:cubicBezTo>
                    <a:pt x="21181" y="11968"/>
                    <a:pt x="21137" y="11990"/>
                    <a:pt x="21116" y="12022"/>
                  </a:cubicBezTo>
                  <a:cubicBezTo>
                    <a:pt x="20898" y="12186"/>
                    <a:pt x="20659" y="12327"/>
                    <a:pt x="20419" y="12458"/>
                  </a:cubicBezTo>
                  <a:cubicBezTo>
                    <a:pt x="20321" y="12523"/>
                    <a:pt x="20289" y="12653"/>
                    <a:pt x="20343" y="12751"/>
                  </a:cubicBezTo>
                  <a:cubicBezTo>
                    <a:pt x="20380" y="12817"/>
                    <a:pt x="20451" y="12854"/>
                    <a:pt x="20527" y="12854"/>
                  </a:cubicBezTo>
                  <a:cubicBezTo>
                    <a:pt x="20564" y="12854"/>
                    <a:pt x="20601" y="12845"/>
                    <a:pt x="20637" y="12828"/>
                  </a:cubicBezTo>
                  <a:cubicBezTo>
                    <a:pt x="20822" y="12719"/>
                    <a:pt x="21007" y="12610"/>
                    <a:pt x="21181" y="12490"/>
                  </a:cubicBezTo>
                  <a:cubicBezTo>
                    <a:pt x="21257" y="12664"/>
                    <a:pt x="21333" y="12849"/>
                    <a:pt x="21420" y="13023"/>
                  </a:cubicBezTo>
                  <a:cubicBezTo>
                    <a:pt x="21453" y="13099"/>
                    <a:pt x="21529" y="13143"/>
                    <a:pt x="21605" y="13143"/>
                  </a:cubicBezTo>
                  <a:cubicBezTo>
                    <a:pt x="21638" y="13143"/>
                    <a:pt x="21670" y="13132"/>
                    <a:pt x="21703" y="13121"/>
                  </a:cubicBezTo>
                  <a:cubicBezTo>
                    <a:pt x="21812" y="13067"/>
                    <a:pt x="21844" y="12936"/>
                    <a:pt x="21801" y="12838"/>
                  </a:cubicBezTo>
                  <a:cubicBezTo>
                    <a:pt x="21670" y="12588"/>
                    <a:pt x="21572" y="12327"/>
                    <a:pt x="21485" y="12088"/>
                  </a:cubicBezTo>
                  <a:cubicBezTo>
                    <a:pt x="21459" y="11991"/>
                    <a:pt x="21376" y="11937"/>
                    <a:pt x="21288" y="11937"/>
                  </a:cubicBezTo>
                  <a:close/>
                  <a:moveTo>
                    <a:pt x="34371" y="12225"/>
                  </a:moveTo>
                  <a:cubicBezTo>
                    <a:pt x="34330" y="12225"/>
                    <a:pt x="34290" y="12237"/>
                    <a:pt x="34257" y="12262"/>
                  </a:cubicBezTo>
                  <a:cubicBezTo>
                    <a:pt x="34007" y="12436"/>
                    <a:pt x="33757" y="12643"/>
                    <a:pt x="33572" y="12784"/>
                  </a:cubicBezTo>
                  <a:cubicBezTo>
                    <a:pt x="33485" y="12860"/>
                    <a:pt x="33463" y="12991"/>
                    <a:pt x="33539" y="13089"/>
                  </a:cubicBezTo>
                  <a:cubicBezTo>
                    <a:pt x="33583" y="13132"/>
                    <a:pt x="33648" y="13165"/>
                    <a:pt x="33702" y="13165"/>
                  </a:cubicBezTo>
                  <a:cubicBezTo>
                    <a:pt x="33746" y="13165"/>
                    <a:pt x="33800" y="13143"/>
                    <a:pt x="33833" y="13110"/>
                  </a:cubicBezTo>
                  <a:cubicBezTo>
                    <a:pt x="34018" y="12969"/>
                    <a:pt x="34257" y="12784"/>
                    <a:pt x="34496" y="12610"/>
                  </a:cubicBezTo>
                  <a:cubicBezTo>
                    <a:pt x="34594" y="12545"/>
                    <a:pt x="34616" y="12414"/>
                    <a:pt x="34551" y="12316"/>
                  </a:cubicBezTo>
                  <a:cubicBezTo>
                    <a:pt x="34504" y="12256"/>
                    <a:pt x="34436" y="12225"/>
                    <a:pt x="34371" y="12225"/>
                  </a:cubicBezTo>
                  <a:close/>
                  <a:moveTo>
                    <a:pt x="38279" y="12260"/>
                  </a:moveTo>
                  <a:cubicBezTo>
                    <a:pt x="38209" y="12260"/>
                    <a:pt x="38139" y="12297"/>
                    <a:pt x="38097" y="12360"/>
                  </a:cubicBezTo>
                  <a:cubicBezTo>
                    <a:pt x="38032" y="12458"/>
                    <a:pt x="38065" y="12588"/>
                    <a:pt x="38162" y="12643"/>
                  </a:cubicBezTo>
                  <a:cubicBezTo>
                    <a:pt x="38380" y="12784"/>
                    <a:pt x="38608" y="12947"/>
                    <a:pt x="38837" y="13121"/>
                  </a:cubicBezTo>
                  <a:cubicBezTo>
                    <a:pt x="38880" y="13143"/>
                    <a:pt x="38924" y="13165"/>
                    <a:pt x="38967" y="13165"/>
                  </a:cubicBezTo>
                  <a:cubicBezTo>
                    <a:pt x="39033" y="13165"/>
                    <a:pt x="39098" y="13132"/>
                    <a:pt x="39131" y="13078"/>
                  </a:cubicBezTo>
                  <a:cubicBezTo>
                    <a:pt x="39207" y="12980"/>
                    <a:pt x="39185" y="12849"/>
                    <a:pt x="39098" y="12784"/>
                  </a:cubicBezTo>
                  <a:cubicBezTo>
                    <a:pt x="38848" y="12599"/>
                    <a:pt x="38608" y="12436"/>
                    <a:pt x="38391" y="12294"/>
                  </a:cubicBezTo>
                  <a:cubicBezTo>
                    <a:pt x="38356" y="12271"/>
                    <a:pt x="38317" y="12260"/>
                    <a:pt x="38279" y="12260"/>
                  </a:cubicBezTo>
                  <a:close/>
                  <a:moveTo>
                    <a:pt x="19771" y="12822"/>
                  </a:moveTo>
                  <a:cubicBezTo>
                    <a:pt x="19743" y="12822"/>
                    <a:pt x="19716" y="12827"/>
                    <a:pt x="19690" y="12838"/>
                  </a:cubicBezTo>
                  <a:cubicBezTo>
                    <a:pt x="19440" y="12958"/>
                    <a:pt x="19190" y="13067"/>
                    <a:pt x="18929" y="13165"/>
                  </a:cubicBezTo>
                  <a:cubicBezTo>
                    <a:pt x="18820" y="13208"/>
                    <a:pt x="18766" y="13328"/>
                    <a:pt x="18798" y="13437"/>
                  </a:cubicBezTo>
                  <a:cubicBezTo>
                    <a:pt x="18831" y="13524"/>
                    <a:pt x="18918" y="13578"/>
                    <a:pt x="19005" y="13578"/>
                  </a:cubicBezTo>
                  <a:cubicBezTo>
                    <a:pt x="19027" y="13578"/>
                    <a:pt x="19049" y="13567"/>
                    <a:pt x="19070" y="13556"/>
                  </a:cubicBezTo>
                  <a:cubicBezTo>
                    <a:pt x="19342" y="13458"/>
                    <a:pt x="19614" y="13350"/>
                    <a:pt x="19865" y="13219"/>
                  </a:cubicBezTo>
                  <a:cubicBezTo>
                    <a:pt x="19973" y="13176"/>
                    <a:pt x="20017" y="13045"/>
                    <a:pt x="19973" y="12947"/>
                  </a:cubicBezTo>
                  <a:cubicBezTo>
                    <a:pt x="19933" y="12866"/>
                    <a:pt x="19851" y="12822"/>
                    <a:pt x="19771" y="12822"/>
                  </a:cubicBezTo>
                  <a:close/>
                  <a:moveTo>
                    <a:pt x="10820" y="13038"/>
                  </a:moveTo>
                  <a:cubicBezTo>
                    <a:pt x="10750" y="13038"/>
                    <a:pt x="10681" y="13069"/>
                    <a:pt x="10639" y="13132"/>
                  </a:cubicBezTo>
                  <a:cubicBezTo>
                    <a:pt x="10585" y="13241"/>
                    <a:pt x="10618" y="13361"/>
                    <a:pt x="10716" y="13426"/>
                  </a:cubicBezTo>
                  <a:cubicBezTo>
                    <a:pt x="10955" y="13578"/>
                    <a:pt x="11216" y="13720"/>
                    <a:pt x="11488" y="13839"/>
                  </a:cubicBezTo>
                  <a:cubicBezTo>
                    <a:pt x="11510" y="13850"/>
                    <a:pt x="11542" y="13850"/>
                    <a:pt x="11564" y="13850"/>
                  </a:cubicBezTo>
                  <a:cubicBezTo>
                    <a:pt x="11651" y="13850"/>
                    <a:pt x="11727" y="13807"/>
                    <a:pt x="11760" y="13730"/>
                  </a:cubicBezTo>
                  <a:cubicBezTo>
                    <a:pt x="11814" y="13622"/>
                    <a:pt x="11760" y="13491"/>
                    <a:pt x="11651" y="13448"/>
                  </a:cubicBezTo>
                  <a:cubicBezTo>
                    <a:pt x="11401" y="13339"/>
                    <a:pt x="11162" y="13219"/>
                    <a:pt x="10933" y="13067"/>
                  </a:cubicBezTo>
                  <a:cubicBezTo>
                    <a:pt x="10898" y="13047"/>
                    <a:pt x="10859" y="13038"/>
                    <a:pt x="10820" y="13038"/>
                  </a:cubicBezTo>
                  <a:close/>
                  <a:moveTo>
                    <a:pt x="18210" y="13423"/>
                  </a:moveTo>
                  <a:cubicBezTo>
                    <a:pt x="18185" y="13423"/>
                    <a:pt x="18160" y="13428"/>
                    <a:pt x="18135" y="13437"/>
                  </a:cubicBezTo>
                  <a:cubicBezTo>
                    <a:pt x="17874" y="13513"/>
                    <a:pt x="17602" y="13578"/>
                    <a:pt x="17341" y="13643"/>
                  </a:cubicBezTo>
                  <a:cubicBezTo>
                    <a:pt x="17221" y="13665"/>
                    <a:pt x="17156" y="13785"/>
                    <a:pt x="17177" y="13894"/>
                  </a:cubicBezTo>
                  <a:cubicBezTo>
                    <a:pt x="17199" y="13992"/>
                    <a:pt x="17286" y="14057"/>
                    <a:pt x="17384" y="14057"/>
                  </a:cubicBezTo>
                  <a:lnTo>
                    <a:pt x="17428" y="14057"/>
                  </a:lnTo>
                  <a:cubicBezTo>
                    <a:pt x="17711" y="13992"/>
                    <a:pt x="17983" y="13915"/>
                    <a:pt x="18265" y="13839"/>
                  </a:cubicBezTo>
                  <a:cubicBezTo>
                    <a:pt x="18374" y="13796"/>
                    <a:pt x="18439" y="13687"/>
                    <a:pt x="18407" y="13578"/>
                  </a:cubicBezTo>
                  <a:cubicBezTo>
                    <a:pt x="18381" y="13484"/>
                    <a:pt x="18301" y="13423"/>
                    <a:pt x="18210" y="13423"/>
                  </a:cubicBezTo>
                  <a:close/>
                  <a:moveTo>
                    <a:pt x="33054" y="13277"/>
                  </a:moveTo>
                  <a:cubicBezTo>
                    <a:pt x="33006" y="13277"/>
                    <a:pt x="32958" y="13294"/>
                    <a:pt x="32919" y="13328"/>
                  </a:cubicBezTo>
                  <a:cubicBezTo>
                    <a:pt x="32712" y="13491"/>
                    <a:pt x="32495" y="13665"/>
                    <a:pt x="32266" y="13839"/>
                  </a:cubicBezTo>
                  <a:cubicBezTo>
                    <a:pt x="32168" y="13915"/>
                    <a:pt x="32147" y="14046"/>
                    <a:pt x="32223" y="14144"/>
                  </a:cubicBezTo>
                  <a:cubicBezTo>
                    <a:pt x="32266" y="14198"/>
                    <a:pt x="32321" y="14220"/>
                    <a:pt x="32386" y="14220"/>
                  </a:cubicBezTo>
                  <a:cubicBezTo>
                    <a:pt x="32429" y="14220"/>
                    <a:pt x="32484" y="14209"/>
                    <a:pt x="32516" y="14176"/>
                  </a:cubicBezTo>
                  <a:cubicBezTo>
                    <a:pt x="32756" y="14002"/>
                    <a:pt x="32973" y="13817"/>
                    <a:pt x="33180" y="13654"/>
                  </a:cubicBezTo>
                  <a:cubicBezTo>
                    <a:pt x="33278" y="13578"/>
                    <a:pt x="33289" y="13448"/>
                    <a:pt x="33213" y="13350"/>
                  </a:cubicBezTo>
                  <a:cubicBezTo>
                    <a:pt x="33171" y="13302"/>
                    <a:pt x="33112" y="13277"/>
                    <a:pt x="33054" y="13277"/>
                  </a:cubicBezTo>
                  <a:close/>
                  <a:moveTo>
                    <a:pt x="39631" y="13267"/>
                  </a:moveTo>
                  <a:cubicBezTo>
                    <a:pt x="39571" y="13267"/>
                    <a:pt x="39511" y="13295"/>
                    <a:pt x="39468" y="13350"/>
                  </a:cubicBezTo>
                  <a:cubicBezTo>
                    <a:pt x="39392" y="13437"/>
                    <a:pt x="39403" y="13567"/>
                    <a:pt x="39490" y="13643"/>
                  </a:cubicBezTo>
                  <a:cubicBezTo>
                    <a:pt x="39685" y="13817"/>
                    <a:pt x="39892" y="14002"/>
                    <a:pt x="40110" y="14198"/>
                  </a:cubicBezTo>
                  <a:cubicBezTo>
                    <a:pt x="40153" y="14231"/>
                    <a:pt x="40208" y="14253"/>
                    <a:pt x="40251" y="14253"/>
                  </a:cubicBezTo>
                  <a:cubicBezTo>
                    <a:pt x="40316" y="14253"/>
                    <a:pt x="40371" y="14231"/>
                    <a:pt x="40414" y="14187"/>
                  </a:cubicBezTo>
                  <a:cubicBezTo>
                    <a:pt x="40490" y="14100"/>
                    <a:pt x="40480" y="13970"/>
                    <a:pt x="40403" y="13883"/>
                  </a:cubicBezTo>
                  <a:cubicBezTo>
                    <a:pt x="40175" y="13687"/>
                    <a:pt x="39968" y="13491"/>
                    <a:pt x="39762" y="13317"/>
                  </a:cubicBezTo>
                  <a:cubicBezTo>
                    <a:pt x="39724" y="13284"/>
                    <a:pt x="39677" y="13267"/>
                    <a:pt x="39631" y="13267"/>
                  </a:cubicBezTo>
                  <a:close/>
                  <a:moveTo>
                    <a:pt x="12381" y="13705"/>
                  </a:moveTo>
                  <a:cubicBezTo>
                    <a:pt x="12285" y="13705"/>
                    <a:pt x="12191" y="13766"/>
                    <a:pt x="12162" y="13861"/>
                  </a:cubicBezTo>
                  <a:cubicBezTo>
                    <a:pt x="12130" y="13981"/>
                    <a:pt x="12195" y="14089"/>
                    <a:pt x="12315" y="14122"/>
                  </a:cubicBezTo>
                  <a:cubicBezTo>
                    <a:pt x="12587" y="14198"/>
                    <a:pt x="12870" y="14253"/>
                    <a:pt x="13163" y="14285"/>
                  </a:cubicBezTo>
                  <a:lnTo>
                    <a:pt x="13196" y="14285"/>
                  </a:lnTo>
                  <a:cubicBezTo>
                    <a:pt x="13294" y="14285"/>
                    <a:pt x="13392" y="14220"/>
                    <a:pt x="13403" y="14111"/>
                  </a:cubicBezTo>
                  <a:cubicBezTo>
                    <a:pt x="13413" y="13992"/>
                    <a:pt x="13337" y="13883"/>
                    <a:pt x="13218" y="13872"/>
                  </a:cubicBezTo>
                  <a:cubicBezTo>
                    <a:pt x="12946" y="13839"/>
                    <a:pt x="12674" y="13785"/>
                    <a:pt x="12424" y="13709"/>
                  </a:cubicBezTo>
                  <a:cubicBezTo>
                    <a:pt x="12409" y="13706"/>
                    <a:pt x="12395" y="13705"/>
                    <a:pt x="12381" y="13705"/>
                  </a:cubicBezTo>
                  <a:close/>
                  <a:moveTo>
                    <a:pt x="16548" y="13795"/>
                  </a:moveTo>
                  <a:cubicBezTo>
                    <a:pt x="16540" y="13795"/>
                    <a:pt x="16533" y="13795"/>
                    <a:pt x="16525" y="13796"/>
                  </a:cubicBezTo>
                  <a:cubicBezTo>
                    <a:pt x="16253" y="13839"/>
                    <a:pt x="15981" y="13872"/>
                    <a:pt x="15698" y="13894"/>
                  </a:cubicBezTo>
                  <a:cubicBezTo>
                    <a:pt x="15589" y="13904"/>
                    <a:pt x="15502" y="14002"/>
                    <a:pt x="15513" y="14122"/>
                  </a:cubicBezTo>
                  <a:cubicBezTo>
                    <a:pt x="15513" y="14231"/>
                    <a:pt x="15611" y="14318"/>
                    <a:pt x="15720" y="14318"/>
                  </a:cubicBezTo>
                  <a:lnTo>
                    <a:pt x="15742" y="14318"/>
                  </a:lnTo>
                  <a:cubicBezTo>
                    <a:pt x="16024" y="14285"/>
                    <a:pt x="16307" y="14253"/>
                    <a:pt x="16590" y="14209"/>
                  </a:cubicBezTo>
                  <a:cubicBezTo>
                    <a:pt x="16699" y="14198"/>
                    <a:pt x="16786" y="14089"/>
                    <a:pt x="16764" y="13970"/>
                  </a:cubicBezTo>
                  <a:cubicBezTo>
                    <a:pt x="16744" y="13859"/>
                    <a:pt x="16649" y="13795"/>
                    <a:pt x="16548" y="13795"/>
                  </a:cubicBezTo>
                  <a:close/>
                  <a:moveTo>
                    <a:pt x="14026" y="13936"/>
                  </a:moveTo>
                  <a:cubicBezTo>
                    <a:pt x="13915" y="13936"/>
                    <a:pt x="13826" y="14030"/>
                    <a:pt x="13816" y="14144"/>
                  </a:cubicBezTo>
                  <a:cubicBezTo>
                    <a:pt x="13816" y="14253"/>
                    <a:pt x="13903" y="14351"/>
                    <a:pt x="14023" y="14361"/>
                  </a:cubicBezTo>
                  <a:lnTo>
                    <a:pt x="14882" y="14361"/>
                  </a:lnTo>
                  <a:cubicBezTo>
                    <a:pt x="15002" y="14361"/>
                    <a:pt x="15089" y="14263"/>
                    <a:pt x="15089" y="14144"/>
                  </a:cubicBezTo>
                  <a:cubicBezTo>
                    <a:pt x="15089" y="14035"/>
                    <a:pt x="15002" y="13948"/>
                    <a:pt x="14871" y="13937"/>
                  </a:cubicBezTo>
                  <a:cubicBezTo>
                    <a:pt x="14735" y="13943"/>
                    <a:pt x="14597" y="13945"/>
                    <a:pt x="14458" y="13945"/>
                  </a:cubicBezTo>
                  <a:cubicBezTo>
                    <a:pt x="14319" y="13945"/>
                    <a:pt x="14180" y="13943"/>
                    <a:pt x="14044" y="13937"/>
                  </a:cubicBezTo>
                  <a:cubicBezTo>
                    <a:pt x="14038" y="13937"/>
                    <a:pt x="14032" y="13936"/>
                    <a:pt x="14026" y="13936"/>
                  </a:cubicBezTo>
                  <a:close/>
                  <a:moveTo>
                    <a:pt x="22042" y="13443"/>
                  </a:moveTo>
                  <a:cubicBezTo>
                    <a:pt x="22001" y="13443"/>
                    <a:pt x="21958" y="13455"/>
                    <a:pt x="21921" y="13480"/>
                  </a:cubicBezTo>
                  <a:cubicBezTo>
                    <a:pt x="21823" y="13545"/>
                    <a:pt x="21801" y="13676"/>
                    <a:pt x="21866" y="13774"/>
                  </a:cubicBezTo>
                  <a:cubicBezTo>
                    <a:pt x="22029" y="14013"/>
                    <a:pt x="22203" y="14242"/>
                    <a:pt x="22399" y="14459"/>
                  </a:cubicBezTo>
                  <a:cubicBezTo>
                    <a:pt x="22443" y="14514"/>
                    <a:pt x="22497" y="14535"/>
                    <a:pt x="22552" y="14535"/>
                  </a:cubicBezTo>
                  <a:cubicBezTo>
                    <a:pt x="22606" y="14535"/>
                    <a:pt x="22660" y="14514"/>
                    <a:pt x="22693" y="14481"/>
                  </a:cubicBezTo>
                  <a:cubicBezTo>
                    <a:pt x="22780" y="14405"/>
                    <a:pt x="22791" y="14274"/>
                    <a:pt x="22715" y="14187"/>
                  </a:cubicBezTo>
                  <a:cubicBezTo>
                    <a:pt x="22530" y="13981"/>
                    <a:pt x="22367" y="13763"/>
                    <a:pt x="22214" y="13535"/>
                  </a:cubicBezTo>
                  <a:cubicBezTo>
                    <a:pt x="22174" y="13474"/>
                    <a:pt x="22109" y="13443"/>
                    <a:pt x="22042" y="13443"/>
                  </a:cubicBezTo>
                  <a:close/>
                  <a:moveTo>
                    <a:pt x="31703" y="14291"/>
                  </a:moveTo>
                  <a:cubicBezTo>
                    <a:pt x="31661" y="14291"/>
                    <a:pt x="31618" y="14304"/>
                    <a:pt x="31581" y="14329"/>
                  </a:cubicBezTo>
                  <a:cubicBezTo>
                    <a:pt x="31352" y="14481"/>
                    <a:pt x="31113" y="14633"/>
                    <a:pt x="30885" y="14764"/>
                  </a:cubicBezTo>
                  <a:cubicBezTo>
                    <a:pt x="30787" y="14818"/>
                    <a:pt x="30743" y="14949"/>
                    <a:pt x="30808" y="15047"/>
                  </a:cubicBezTo>
                  <a:cubicBezTo>
                    <a:pt x="30841" y="15123"/>
                    <a:pt x="30917" y="15156"/>
                    <a:pt x="30983" y="15156"/>
                  </a:cubicBezTo>
                  <a:cubicBezTo>
                    <a:pt x="31026" y="15156"/>
                    <a:pt x="31059" y="15145"/>
                    <a:pt x="31091" y="15134"/>
                  </a:cubicBezTo>
                  <a:cubicBezTo>
                    <a:pt x="31331" y="14992"/>
                    <a:pt x="31581" y="14840"/>
                    <a:pt x="31820" y="14677"/>
                  </a:cubicBezTo>
                  <a:cubicBezTo>
                    <a:pt x="31918" y="14612"/>
                    <a:pt x="31940" y="14481"/>
                    <a:pt x="31875" y="14383"/>
                  </a:cubicBezTo>
                  <a:cubicBezTo>
                    <a:pt x="31834" y="14323"/>
                    <a:pt x="31769" y="14291"/>
                    <a:pt x="31703" y="14291"/>
                  </a:cubicBezTo>
                  <a:close/>
                  <a:moveTo>
                    <a:pt x="23146" y="14708"/>
                  </a:moveTo>
                  <a:cubicBezTo>
                    <a:pt x="23091" y="14708"/>
                    <a:pt x="23037" y="14730"/>
                    <a:pt x="22998" y="14775"/>
                  </a:cubicBezTo>
                  <a:cubicBezTo>
                    <a:pt x="22911" y="14873"/>
                    <a:pt x="22921" y="15003"/>
                    <a:pt x="23008" y="15079"/>
                  </a:cubicBezTo>
                  <a:cubicBezTo>
                    <a:pt x="23237" y="15275"/>
                    <a:pt x="23465" y="15449"/>
                    <a:pt x="23705" y="15612"/>
                  </a:cubicBezTo>
                  <a:cubicBezTo>
                    <a:pt x="23737" y="15634"/>
                    <a:pt x="23781" y="15645"/>
                    <a:pt x="23824" y="15645"/>
                  </a:cubicBezTo>
                  <a:cubicBezTo>
                    <a:pt x="23890" y="15645"/>
                    <a:pt x="23955" y="15612"/>
                    <a:pt x="23998" y="15547"/>
                  </a:cubicBezTo>
                  <a:cubicBezTo>
                    <a:pt x="24064" y="15449"/>
                    <a:pt x="24031" y="15319"/>
                    <a:pt x="23933" y="15253"/>
                  </a:cubicBezTo>
                  <a:cubicBezTo>
                    <a:pt x="23716" y="15112"/>
                    <a:pt x="23498" y="14938"/>
                    <a:pt x="23291" y="14764"/>
                  </a:cubicBezTo>
                  <a:cubicBezTo>
                    <a:pt x="23249" y="14727"/>
                    <a:pt x="23197" y="14708"/>
                    <a:pt x="23146" y="14708"/>
                  </a:cubicBezTo>
                  <a:close/>
                  <a:moveTo>
                    <a:pt x="30236" y="15123"/>
                  </a:moveTo>
                  <a:cubicBezTo>
                    <a:pt x="30206" y="15123"/>
                    <a:pt x="30174" y="15130"/>
                    <a:pt x="30145" y="15145"/>
                  </a:cubicBezTo>
                  <a:cubicBezTo>
                    <a:pt x="29906" y="15264"/>
                    <a:pt x="29644" y="15373"/>
                    <a:pt x="29383" y="15471"/>
                  </a:cubicBezTo>
                  <a:cubicBezTo>
                    <a:pt x="29275" y="15504"/>
                    <a:pt x="29220" y="15634"/>
                    <a:pt x="29264" y="15743"/>
                  </a:cubicBezTo>
                  <a:cubicBezTo>
                    <a:pt x="29296" y="15819"/>
                    <a:pt x="29372" y="15874"/>
                    <a:pt x="29460" y="15874"/>
                  </a:cubicBezTo>
                  <a:cubicBezTo>
                    <a:pt x="29492" y="15874"/>
                    <a:pt x="29514" y="15874"/>
                    <a:pt x="29536" y="15863"/>
                  </a:cubicBezTo>
                  <a:cubicBezTo>
                    <a:pt x="29808" y="15765"/>
                    <a:pt x="30069" y="15645"/>
                    <a:pt x="30330" y="15525"/>
                  </a:cubicBezTo>
                  <a:cubicBezTo>
                    <a:pt x="30439" y="15482"/>
                    <a:pt x="30482" y="15351"/>
                    <a:pt x="30428" y="15243"/>
                  </a:cubicBezTo>
                  <a:cubicBezTo>
                    <a:pt x="30396" y="15171"/>
                    <a:pt x="30318" y="15123"/>
                    <a:pt x="30236" y="15123"/>
                  </a:cubicBezTo>
                  <a:close/>
                  <a:moveTo>
                    <a:pt x="28651" y="15717"/>
                  </a:moveTo>
                  <a:cubicBezTo>
                    <a:pt x="28634" y="15717"/>
                    <a:pt x="28617" y="15718"/>
                    <a:pt x="28600" y="15721"/>
                  </a:cubicBezTo>
                  <a:cubicBezTo>
                    <a:pt x="28350" y="15797"/>
                    <a:pt x="28078" y="15874"/>
                    <a:pt x="27806" y="15928"/>
                  </a:cubicBezTo>
                  <a:cubicBezTo>
                    <a:pt x="27686" y="15950"/>
                    <a:pt x="27610" y="16069"/>
                    <a:pt x="27643" y="16178"/>
                  </a:cubicBezTo>
                  <a:cubicBezTo>
                    <a:pt x="27665" y="16276"/>
                    <a:pt x="27752" y="16341"/>
                    <a:pt x="27849" y="16341"/>
                  </a:cubicBezTo>
                  <a:lnTo>
                    <a:pt x="27893" y="16341"/>
                  </a:lnTo>
                  <a:cubicBezTo>
                    <a:pt x="28176" y="16287"/>
                    <a:pt x="28459" y="16211"/>
                    <a:pt x="28720" y="16135"/>
                  </a:cubicBezTo>
                  <a:cubicBezTo>
                    <a:pt x="28829" y="16102"/>
                    <a:pt x="28894" y="15982"/>
                    <a:pt x="28861" y="15874"/>
                  </a:cubicBezTo>
                  <a:cubicBezTo>
                    <a:pt x="28833" y="15771"/>
                    <a:pt x="28750" y="15717"/>
                    <a:pt x="28651" y="15717"/>
                  </a:cubicBezTo>
                  <a:close/>
                  <a:moveTo>
                    <a:pt x="24558" y="15639"/>
                  </a:moveTo>
                  <a:cubicBezTo>
                    <a:pt x="24479" y="15639"/>
                    <a:pt x="24398" y="15682"/>
                    <a:pt x="24357" y="15754"/>
                  </a:cubicBezTo>
                  <a:cubicBezTo>
                    <a:pt x="24314" y="15863"/>
                    <a:pt x="24357" y="15993"/>
                    <a:pt x="24466" y="16037"/>
                  </a:cubicBezTo>
                  <a:cubicBezTo>
                    <a:pt x="24738" y="16167"/>
                    <a:pt x="25010" y="16265"/>
                    <a:pt x="25282" y="16341"/>
                  </a:cubicBezTo>
                  <a:cubicBezTo>
                    <a:pt x="25304" y="16352"/>
                    <a:pt x="25326" y="16352"/>
                    <a:pt x="25347" y="16352"/>
                  </a:cubicBezTo>
                  <a:cubicBezTo>
                    <a:pt x="25434" y="16352"/>
                    <a:pt x="25521" y="16287"/>
                    <a:pt x="25543" y="16200"/>
                  </a:cubicBezTo>
                  <a:cubicBezTo>
                    <a:pt x="25576" y="16080"/>
                    <a:pt x="25511" y="15971"/>
                    <a:pt x="25402" y="15939"/>
                  </a:cubicBezTo>
                  <a:cubicBezTo>
                    <a:pt x="25141" y="15863"/>
                    <a:pt x="24890" y="15776"/>
                    <a:pt x="24640" y="15656"/>
                  </a:cubicBezTo>
                  <a:cubicBezTo>
                    <a:pt x="24615" y="15645"/>
                    <a:pt x="24587" y="15639"/>
                    <a:pt x="24558" y="15639"/>
                  </a:cubicBezTo>
                  <a:close/>
                  <a:moveTo>
                    <a:pt x="27009" y="16068"/>
                  </a:moveTo>
                  <a:cubicBezTo>
                    <a:pt x="27002" y="16068"/>
                    <a:pt x="26996" y="16069"/>
                    <a:pt x="26990" y="16069"/>
                  </a:cubicBezTo>
                  <a:cubicBezTo>
                    <a:pt x="26838" y="16080"/>
                    <a:pt x="26696" y="16091"/>
                    <a:pt x="26544" y="16091"/>
                  </a:cubicBezTo>
                  <a:cubicBezTo>
                    <a:pt x="26424" y="16091"/>
                    <a:pt x="26305" y="16091"/>
                    <a:pt x="26185" y="16080"/>
                  </a:cubicBezTo>
                  <a:cubicBezTo>
                    <a:pt x="26179" y="16080"/>
                    <a:pt x="26173" y="16079"/>
                    <a:pt x="26167" y="16079"/>
                  </a:cubicBezTo>
                  <a:cubicBezTo>
                    <a:pt x="26064" y="16079"/>
                    <a:pt x="25967" y="16163"/>
                    <a:pt x="25957" y="16276"/>
                  </a:cubicBezTo>
                  <a:cubicBezTo>
                    <a:pt x="25957" y="16385"/>
                    <a:pt x="26033" y="16494"/>
                    <a:pt x="26152" y="16504"/>
                  </a:cubicBezTo>
                  <a:cubicBezTo>
                    <a:pt x="26283" y="16515"/>
                    <a:pt x="26403" y="16515"/>
                    <a:pt x="26533" y="16515"/>
                  </a:cubicBezTo>
                  <a:cubicBezTo>
                    <a:pt x="26696" y="16515"/>
                    <a:pt x="26870" y="16504"/>
                    <a:pt x="27034" y="16494"/>
                  </a:cubicBezTo>
                  <a:cubicBezTo>
                    <a:pt x="27153" y="16483"/>
                    <a:pt x="27240" y="16374"/>
                    <a:pt x="27229" y="16254"/>
                  </a:cubicBezTo>
                  <a:cubicBezTo>
                    <a:pt x="27209" y="16152"/>
                    <a:pt x="27111" y="16068"/>
                    <a:pt x="27009" y="160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8"/>
            <p:cNvSpPr/>
            <p:nvPr/>
          </p:nvSpPr>
          <p:spPr>
            <a:xfrm>
              <a:off x="940249" y="1481716"/>
              <a:ext cx="116448" cy="125474"/>
            </a:xfrm>
            <a:custGeom>
              <a:avLst/>
              <a:gdLst/>
              <a:ahLst/>
              <a:cxnLst/>
              <a:rect l="l" t="t" r="r" b="b"/>
              <a:pathLst>
                <a:path w="6735" h="7257" extrusionOk="0">
                  <a:moveTo>
                    <a:pt x="5168" y="1"/>
                  </a:moveTo>
                  <a:lnTo>
                    <a:pt x="2938" y="1393"/>
                  </a:lnTo>
                  <a:lnTo>
                    <a:pt x="926" y="393"/>
                  </a:lnTo>
                  <a:lnTo>
                    <a:pt x="926" y="393"/>
                  </a:lnTo>
                  <a:lnTo>
                    <a:pt x="1295" y="2829"/>
                  </a:lnTo>
                  <a:lnTo>
                    <a:pt x="1" y="4592"/>
                  </a:lnTo>
                  <a:lnTo>
                    <a:pt x="2351" y="4885"/>
                  </a:lnTo>
                  <a:lnTo>
                    <a:pt x="3406" y="7257"/>
                  </a:lnTo>
                  <a:lnTo>
                    <a:pt x="4516" y="4733"/>
                  </a:lnTo>
                  <a:lnTo>
                    <a:pt x="6735" y="4037"/>
                  </a:lnTo>
                  <a:lnTo>
                    <a:pt x="4679" y="2699"/>
                  </a:lnTo>
                  <a:lnTo>
                    <a:pt x="5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8"/>
            <p:cNvSpPr/>
            <p:nvPr/>
          </p:nvSpPr>
          <p:spPr>
            <a:xfrm>
              <a:off x="751838" y="1607200"/>
              <a:ext cx="188400" cy="189336"/>
            </a:xfrm>
            <a:custGeom>
              <a:avLst/>
              <a:gdLst/>
              <a:ahLst/>
              <a:cxnLst/>
              <a:rect l="l" t="t" r="r" b="b"/>
              <a:pathLst>
                <a:path w="4428" h="4450" extrusionOk="0">
                  <a:moveTo>
                    <a:pt x="2361" y="577"/>
                  </a:moveTo>
                  <a:cubicBezTo>
                    <a:pt x="2415" y="762"/>
                    <a:pt x="2480" y="1023"/>
                    <a:pt x="2524" y="1186"/>
                  </a:cubicBezTo>
                  <a:cubicBezTo>
                    <a:pt x="2633" y="1621"/>
                    <a:pt x="2665" y="1730"/>
                    <a:pt x="2709" y="1795"/>
                  </a:cubicBezTo>
                  <a:cubicBezTo>
                    <a:pt x="2763" y="1872"/>
                    <a:pt x="2850" y="1904"/>
                    <a:pt x="3285" y="2067"/>
                  </a:cubicBezTo>
                  <a:cubicBezTo>
                    <a:pt x="3438" y="2122"/>
                    <a:pt x="3677" y="2198"/>
                    <a:pt x="3840" y="2274"/>
                  </a:cubicBezTo>
                  <a:cubicBezTo>
                    <a:pt x="3601" y="2383"/>
                    <a:pt x="3198" y="2535"/>
                    <a:pt x="2850" y="2666"/>
                  </a:cubicBezTo>
                  <a:cubicBezTo>
                    <a:pt x="2796" y="2677"/>
                    <a:pt x="2752" y="2720"/>
                    <a:pt x="2731" y="2764"/>
                  </a:cubicBezTo>
                  <a:cubicBezTo>
                    <a:pt x="2557" y="3177"/>
                    <a:pt x="2339" y="3634"/>
                    <a:pt x="2198" y="3884"/>
                  </a:cubicBezTo>
                  <a:cubicBezTo>
                    <a:pt x="2100" y="3612"/>
                    <a:pt x="1958" y="3123"/>
                    <a:pt x="1849" y="2698"/>
                  </a:cubicBezTo>
                  <a:cubicBezTo>
                    <a:pt x="1839" y="2622"/>
                    <a:pt x="1773" y="2568"/>
                    <a:pt x="1697" y="2546"/>
                  </a:cubicBezTo>
                  <a:cubicBezTo>
                    <a:pt x="1284" y="2470"/>
                    <a:pt x="816" y="2372"/>
                    <a:pt x="555" y="2296"/>
                  </a:cubicBezTo>
                  <a:cubicBezTo>
                    <a:pt x="827" y="2144"/>
                    <a:pt x="1349" y="1904"/>
                    <a:pt x="1806" y="1719"/>
                  </a:cubicBezTo>
                  <a:cubicBezTo>
                    <a:pt x="1849" y="1708"/>
                    <a:pt x="1893" y="1665"/>
                    <a:pt x="1915" y="1610"/>
                  </a:cubicBezTo>
                  <a:cubicBezTo>
                    <a:pt x="2056" y="1241"/>
                    <a:pt x="2230" y="816"/>
                    <a:pt x="2361" y="577"/>
                  </a:cubicBezTo>
                  <a:close/>
                  <a:moveTo>
                    <a:pt x="2404" y="0"/>
                  </a:moveTo>
                  <a:cubicBezTo>
                    <a:pt x="2285" y="0"/>
                    <a:pt x="2110" y="0"/>
                    <a:pt x="1577" y="1393"/>
                  </a:cubicBezTo>
                  <a:cubicBezTo>
                    <a:pt x="87" y="1991"/>
                    <a:pt x="33" y="2176"/>
                    <a:pt x="11" y="2263"/>
                  </a:cubicBezTo>
                  <a:cubicBezTo>
                    <a:pt x="0" y="2318"/>
                    <a:pt x="11" y="2415"/>
                    <a:pt x="54" y="2459"/>
                  </a:cubicBezTo>
                  <a:cubicBezTo>
                    <a:pt x="87" y="2513"/>
                    <a:pt x="207" y="2666"/>
                    <a:pt x="1501" y="2916"/>
                  </a:cubicBezTo>
                  <a:cubicBezTo>
                    <a:pt x="1882" y="4450"/>
                    <a:pt x="2023" y="4450"/>
                    <a:pt x="2165" y="4450"/>
                  </a:cubicBezTo>
                  <a:lnTo>
                    <a:pt x="2176" y="4450"/>
                  </a:lnTo>
                  <a:cubicBezTo>
                    <a:pt x="2295" y="4439"/>
                    <a:pt x="2437" y="4428"/>
                    <a:pt x="3057" y="3003"/>
                  </a:cubicBezTo>
                  <a:cubicBezTo>
                    <a:pt x="3449" y="2862"/>
                    <a:pt x="4177" y="2590"/>
                    <a:pt x="4341" y="2459"/>
                  </a:cubicBezTo>
                  <a:cubicBezTo>
                    <a:pt x="4384" y="2405"/>
                    <a:pt x="4428" y="2307"/>
                    <a:pt x="4406" y="2241"/>
                  </a:cubicBezTo>
                  <a:cubicBezTo>
                    <a:pt x="4373" y="2056"/>
                    <a:pt x="4177" y="1969"/>
                    <a:pt x="3416" y="1697"/>
                  </a:cubicBezTo>
                  <a:cubicBezTo>
                    <a:pt x="3275" y="1643"/>
                    <a:pt x="3100" y="1578"/>
                    <a:pt x="3024" y="1545"/>
                  </a:cubicBezTo>
                  <a:cubicBezTo>
                    <a:pt x="2992" y="1458"/>
                    <a:pt x="2948" y="1251"/>
                    <a:pt x="2905" y="1088"/>
                  </a:cubicBezTo>
                  <a:cubicBezTo>
                    <a:pt x="2774" y="555"/>
                    <a:pt x="2687" y="229"/>
                    <a:pt x="2589" y="98"/>
                  </a:cubicBezTo>
                  <a:cubicBezTo>
                    <a:pt x="2557" y="44"/>
                    <a:pt x="2469" y="0"/>
                    <a:pt x="24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8" name="Google Shape;1818;p58"/>
          <p:cNvGrpSpPr/>
          <p:nvPr/>
        </p:nvGrpSpPr>
        <p:grpSpPr>
          <a:xfrm>
            <a:off x="7497625" y="3534579"/>
            <a:ext cx="1289386" cy="1127194"/>
            <a:chOff x="7497625" y="3534579"/>
            <a:chExt cx="1289386" cy="1127194"/>
          </a:xfrm>
        </p:grpSpPr>
        <p:sp>
          <p:nvSpPr>
            <p:cNvPr id="1819" name="Google Shape;1819;p58"/>
            <p:cNvSpPr/>
            <p:nvPr/>
          </p:nvSpPr>
          <p:spPr>
            <a:xfrm>
              <a:off x="8074525" y="4092259"/>
              <a:ext cx="712486" cy="405057"/>
            </a:xfrm>
            <a:custGeom>
              <a:avLst/>
              <a:gdLst/>
              <a:ahLst/>
              <a:cxnLst/>
              <a:rect l="l" t="t" r="r" b="b"/>
              <a:pathLst>
                <a:path w="14845" h="8440" extrusionOk="0">
                  <a:moveTo>
                    <a:pt x="9033" y="0"/>
                  </a:moveTo>
                  <a:cubicBezTo>
                    <a:pt x="8350" y="0"/>
                    <a:pt x="7742" y="378"/>
                    <a:pt x="7324" y="877"/>
                  </a:cubicBezTo>
                  <a:lnTo>
                    <a:pt x="7324" y="877"/>
                  </a:lnTo>
                  <a:cubicBezTo>
                    <a:pt x="7043" y="646"/>
                    <a:pt x="6675" y="438"/>
                    <a:pt x="6204" y="279"/>
                  </a:cubicBezTo>
                  <a:cubicBezTo>
                    <a:pt x="5807" y="146"/>
                    <a:pt x="5473" y="89"/>
                    <a:pt x="5192" y="89"/>
                  </a:cubicBezTo>
                  <a:cubicBezTo>
                    <a:pt x="3455" y="89"/>
                    <a:pt x="3745" y="2281"/>
                    <a:pt x="3745" y="2281"/>
                  </a:cubicBezTo>
                  <a:cubicBezTo>
                    <a:pt x="3564" y="2170"/>
                    <a:pt x="3370" y="2119"/>
                    <a:pt x="3171" y="2119"/>
                  </a:cubicBezTo>
                  <a:cubicBezTo>
                    <a:pt x="1698" y="2119"/>
                    <a:pt x="0" y="4900"/>
                    <a:pt x="1917" y="6328"/>
                  </a:cubicBezTo>
                  <a:cubicBezTo>
                    <a:pt x="2519" y="6781"/>
                    <a:pt x="3092" y="6989"/>
                    <a:pt x="3583" y="7022"/>
                  </a:cubicBezTo>
                  <a:lnTo>
                    <a:pt x="3583" y="7022"/>
                  </a:lnTo>
                  <a:cubicBezTo>
                    <a:pt x="3744" y="7769"/>
                    <a:pt x="4270" y="8418"/>
                    <a:pt x="5399" y="8438"/>
                  </a:cubicBezTo>
                  <a:cubicBezTo>
                    <a:pt x="5447" y="8439"/>
                    <a:pt x="5496" y="8439"/>
                    <a:pt x="5544" y="8439"/>
                  </a:cubicBezTo>
                  <a:cubicBezTo>
                    <a:pt x="7076" y="8439"/>
                    <a:pt x="8104" y="8089"/>
                    <a:pt x="8685" y="7564"/>
                  </a:cubicBezTo>
                  <a:lnTo>
                    <a:pt x="8685" y="7564"/>
                  </a:lnTo>
                  <a:cubicBezTo>
                    <a:pt x="8807" y="7731"/>
                    <a:pt x="8961" y="7894"/>
                    <a:pt x="9152" y="8047"/>
                  </a:cubicBezTo>
                  <a:cubicBezTo>
                    <a:pt x="9410" y="8255"/>
                    <a:pt x="9724" y="8347"/>
                    <a:pt x="10066" y="8347"/>
                  </a:cubicBezTo>
                  <a:cubicBezTo>
                    <a:pt x="12013" y="8347"/>
                    <a:pt x="14844" y="5343"/>
                    <a:pt x="13188" y="3576"/>
                  </a:cubicBezTo>
                  <a:cubicBezTo>
                    <a:pt x="12725" y="3085"/>
                    <a:pt x="12233" y="2900"/>
                    <a:pt x="11772" y="2900"/>
                  </a:cubicBezTo>
                  <a:cubicBezTo>
                    <a:pt x="11725" y="2900"/>
                    <a:pt x="11678" y="2902"/>
                    <a:pt x="11631" y="2905"/>
                  </a:cubicBezTo>
                  <a:lnTo>
                    <a:pt x="11631" y="2905"/>
                  </a:lnTo>
                  <a:cubicBezTo>
                    <a:pt x="11657" y="2039"/>
                    <a:pt x="11231" y="1039"/>
                    <a:pt x="10163" y="356"/>
                  </a:cubicBezTo>
                  <a:cubicBezTo>
                    <a:pt x="9776" y="106"/>
                    <a:pt x="9394" y="0"/>
                    <a:pt x="90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8"/>
            <p:cNvSpPr/>
            <p:nvPr/>
          </p:nvSpPr>
          <p:spPr>
            <a:xfrm>
              <a:off x="8109367" y="4082775"/>
              <a:ext cx="642797" cy="424014"/>
            </a:xfrm>
            <a:custGeom>
              <a:avLst/>
              <a:gdLst/>
              <a:ahLst/>
              <a:cxnLst/>
              <a:rect l="l" t="t" r="r" b="b"/>
              <a:pathLst>
                <a:path w="13393" h="8835" extrusionOk="0">
                  <a:moveTo>
                    <a:pt x="6691" y="1361"/>
                  </a:moveTo>
                  <a:cubicBezTo>
                    <a:pt x="7213" y="1883"/>
                    <a:pt x="7322" y="2481"/>
                    <a:pt x="7180" y="2884"/>
                  </a:cubicBezTo>
                  <a:cubicBezTo>
                    <a:pt x="7107" y="3091"/>
                    <a:pt x="6975" y="3204"/>
                    <a:pt x="6819" y="3204"/>
                  </a:cubicBezTo>
                  <a:cubicBezTo>
                    <a:pt x="6721" y="3204"/>
                    <a:pt x="6614" y="3160"/>
                    <a:pt x="6506" y="3069"/>
                  </a:cubicBezTo>
                  <a:cubicBezTo>
                    <a:pt x="6136" y="2753"/>
                    <a:pt x="6223" y="2013"/>
                    <a:pt x="6691" y="1361"/>
                  </a:cubicBezTo>
                  <a:close/>
                  <a:moveTo>
                    <a:pt x="10759" y="3340"/>
                  </a:moveTo>
                  <a:lnTo>
                    <a:pt x="10759" y="3340"/>
                  </a:lnTo>
                  <a:cubicBezTo>
                    <a:pt x="10662" y="4058"/>
                    <a:pt x="10216" y="4592"/>
                    <a:pt x="9628" y="4668"/>
                  </a:cubicBezTo>
                  <a:cubicBezTo>
                    <a:pt x="9585" y="4668"/>
                    <a:pt x="9552" y="4679"/>
                    <a:pt x="9530" y="4679"/>
                  </a:cubicBezTo>
                  <a:cubicBezTo>
                    <a:pt x="9367" y="4679"/>
                    <a:pt x="9367" y="4624"/>
                    <a:pt x="9367" y="4581"/>
                  </a:cubicBezTo>
                  <a:cubicBezTo>
                    <a:pt x="9356" y="4276"/>
                    <a:pt x="9933" y="3515"/>
                    <a:pt x="10759" y="3340"/>
                  </a:cubicBezTo>
                  <a:close/>
                  <a:moveTo>
                    <a:pt x="3732" y="5168"/>
                  </a:moveTo>
                  <a:cubicBezTo>
                    <a:pt x="3830" y="5168"/>
                    <a:pt x="3928" y="5266"/>
                    <a:pt x="3993" y="5342"/>
                  </a:cubicBezTo>
                  <a:cubicBezTo>
                    <a:pt x="4276" y="5712"/>
                    <a:pt x="4341" y="6115"/>
                    <a:pt x="4178" y="6441"/>
                  </a:cubicBezTo>
                  <a:cubicBezTo>
                    <a:pt x="4004" y="6800"/>
                    <a:pt x="3590" y="7017"/>
                    <a:pt x="3090" y="7028"/>
                  </a:cubicBezTo>
                  <a:cubicBezTo>
                    <a:pt x="3003" y="6376"/>
                    <a:pt x="3188" y="5669"/>
                    <a:pt x="3449" y="5342"/>
                  </a:cubicBezTo>
                  <a:cubicBezTo>
                    <a:pt x="3547" y="5233"/>
                    <a:pt x="3645" y="5168"/>
                    <a:pt x="3732" y="5168"/>
                  </a:cubicBezTo>
                  <a:close/>
                  <a:moveTo>
                    <a:pt x="8159" y="5745"/>
                  </a:moveTo>
                  <a:cubicBezTo>
                    <a:pt x="8203" y="5745"/>
                    <a:pt x="8279" y="5821"/>
                    <a:pt x="8344" y="6038"/>
                  </a:cubicBezTo>
                  <a:cubicBezTo>
                    <a:pt x="8508" y="6561"/>
                    <a:pt x="8399" y="7050"/>
                    <a:pt x="8062" y="7453"/>
                  </a:cubicBezTo>
                  <a:cubicBezTo>
                    <a:pt x="7757" y="6898"/>
                    <a:pt x="7790" y="6310"/>
                    <a:pt x="7964" y="5962"/>
                  </a:cubicBezTo>
                  <a:cubicBezTo>
                    <a:pt x="8040" y="5810"/>
                    <a:pt x="8127" y="5745"/>
                    <a:pt x="8159" y="5745"/>
                  </a:cubicBezTo>
                  <a:close/>
                  <a:moveTo>
                    <a:pt x="8377" y="404"/>
                  </a:moveTo>
                  <a:cubicBezTo>
                    <a:pt x="8720" y="404"/>
                    <a:pt x="9069" y="505"/>
                    <a:pt x="9400" y="719"/>
                  </a:cubicBezTo>
                  <a:cubicBezTo>
                    <a:pt x="10237" y="1252"/>
                    <a:pt x="10738" y="2068"/>
                    <a:pt x="10781" y="2927"/>
                  </a:cubicBezTo>
                  <a:cubicBezTo>
                    <a:pt x="9748" y="3112"/>
                    <a:pt x="8943" y="4048"/>
                    <a:pt x="8975" y="4602"/>
                  </a:cubicBezTo>
                  <a:cubicBezTo>
                    <a:pt x="8975" y="4831"/>
                    <a:pt x="9128" y="5070"/>
                    <a:pt x="9530" y="5070"/>
                  </a:cubicBezTo>
                  <a:cubicBezTo>
                    <a:pt x="9574" y="5070"/>
                    <a:pt x="9617" y="5070"/>
                    <a:pt x="9672" y="5059"/>
                  </a:cubicBezTo>
                  <a:cubicBezTo>
                    <a:pt x="10477" y="4951"/>
                    <a:pt x="11064" y="4243"/>
                    <a:pt x="11162" y="3297"/>
                  </a:cubicBezTo>
                  <a:cubicBezTo>
                    <a:pt x="11608" y="3308"/>
                    <a:pt x="12010" y="3515"/>
                    <a:pt x="12391" y="3917"/>
                  </a:cubicBezTo>
                  <a:cubicBezTo>
                    <a:pt x="13011" y="4581"/>
                    <a:pt x="12870" y="5386"/>
                    <a:pt x="12631" y="5930"/>
                  </a:cubicBezTo>
                  <a:cubicBezTo>
                    <a:pt x="12076" y="7192"/>
                    <a:pt x="10542" y="8345"/>
                    <a:pt x="9410" y="8345"/>
                  </a:cubicBezTo>
                  <a:cubicBezTo>
                    <a:pt x="9095" y="8345"/>
                    <a:pt x="8823" y="8258"/>
                    <a:pt x="8616" y="8094"/>
                  </a:cubicBezTo>
                  <a:cubicBezTo>
                    <a:pt x="8497" y="7997"/>
                    <a:pt x="8388" y="7888"/>
                    <a:pt x="8301" y="7779"/>
                  </a:cubicBezTo>
                  <a:cubicBezTo>
                    <a:pt x="8769" y="7279"/>
                    <a:pt x="8932" y="6604"/>
                    <a:pt x="8725" y="5919"/>
                  </a:cubicBezTo>
                  <a:cubicBezTo>
                    <a:pt x="8573" y="5429"/>
                    <a:pt x="8312" y="5353"/>
                    <a:pt x="8159" y="5353"/>
                  </a:cubicBezTo>
                  <a:cubicBezTo>
                    <a:pt x="7953" y="5353"/>
                    <a:pt x="7746" y="5516"/>
                    <a:pt x="7605" y="5788"/>
                  </a:cubicBezTo>
                  <a:cubicBezTo>
                    <a:pt x="7365" y="6256"/>
                    <a:pt x="7333" y="7028"/>
                    <a:pt x="7768" y="7725"/>
                  </a:cubicBezTo>
                  <a:cubicBezTo>
                    <a:pt x="7311" y="8073"/>
                    <a:pt x="6473" y="8443"/>
                    <a:pt x="4918" y="8443"/>
                  </a:cubicBezTo>
                  <a:lnTo>
                    <a:pt x="4744" y="8432"/>
                  </a:lnTo>
                  <a:cubicBezTo>
                    <a:pt x="3786" y="8421"/>
                    <a:pt x="3362" y="7920"/>
                    <a:pt x="3188" y="7420"/>
                  </a:cubicBezTo>
                  <a:cubicBezTo>
                    <a:pt x="3797" y="7387"/>
                    <a:pt x="4308" y="7083"/>
                    <a:pt x="4537" y="6615"/>
                  </a:cubicBezTo>
                  <a:cubicBezTo>
                    <a:pt x="4765" y="6147"/>
                    <a:pt x="4678" y="5592"/>
                    <a:pt x="4298" y="5103"/>
                  </a:cubicBezTo>
                  <a:cubicBezTo>
                    <a:pt x="4091" y="4831"/>
                    <a:pt x="3873" y="4776"/>
                    <a:pt x="3732" y="4776"/>
                  </a:cubicBezTo>
                  <a:cubicBezTo>
                    <a:pt x="3514" y="4776"/>
                    <a:pt x="3318" y="4885"/>
                    <a:pt x="3144" y="5103"/>
                  </a:cubicBezTo>
                  <a:cubicBezTo>
                    <a:pt x="2840" y="5484"/>
                    <a:pt x="2600" y="6223"/>
                    <a:pt x="2687" y="6996"/>
                  </a:cubicBezTo>
                  <a:cubicBezTo>
                    <a:pt x="2263" y="6909"/>
                    <a:pt x="1817" y="6702"/>
                    <a:pt x="1382" y="6376"/>
                  </a:cubicBezTo>
                  <a:cubicBezTo>
                    <a:pt x="370" y="5625"/>
                    <a:pt x="588" y="4581"/>
                    <a:pt x="729" y="4167"/>
                  </a:cubicBezTo>
                  <a:cubicBezTo>
                    <a:pt x="1023" y="3253"/>
                    <a:pt x="1828" y="2514"/>
                    <a:pt x="2513" y="2514"/>
                  </a:cubicBezTo>
                  <a:cubicBezTo>
                    <a:pt x="2687" y="2514"/>
                    <a:pt x="2840" y="2557"/>
                    <a:pt x="2992" y="2644"/>
                  </a:cubicBezTo>
                  <a:cubicBezTo>
                    <a:pt x="3019" y="2666"/>
                    <a:pt x="3055" y="2677"/>
                    <a:pt x="3091" y="2677"/>
                  </a:cubicBezTo>
                  <a:cubicBezTo>
                    <a:pt x="3128" y="2677"/>
                    <a:pt x="3166" y="2666"/>
                    <a:pt x="3199" y="2644"/>
                  </a:cubicBezTo>
                  <a:cubicBezTo>
                    <a:pt x="3264" y="2601"/>
                    <a:pt x="3297" y="2535"/>
                    <a:pt x="3286" y="2459"/>
                  </a:cubicBezTo>
                  <a:cubicBezTo>
                    <a:pt x="3286" y="2448"/>
                    <a:pt x="3155" y="1404"/>
                    <a:pt x="3645" y="849"/>
                  </a:cubicBezTo>
                  <a:cubicBezTo>
                    <a:pt x="3855" y="607"/>
                    <a:pt x="4155" y="488"/>
                    <a:pt x="4541" y="488"/>
                  </a:cubicBezTo>
                  <a:cubicBezTo>
                    <a:pt x="4813" y="488"/>
                    <a:pt x="5128" y="547"/>
                    <a:pt x="5483" y="664"/>
                  </a:cubicBezTo>
                  <a:cubicBezTo>
                    <a:pt x="5831" y="784"/>
                    <a:pt x="6136" y="936"/>
                    <a:pt x="6386" y="1110"/>
                  </a:cubicBezTo>
                  <a:cubicBezTo>
                    <a:pt x="5842" y="1861"/>
                    <a:pt x="5646" y="2862"/>
                    <a:pt x="6245" y="3373"/>
                  </a:cubicBezTo>
                  <a:cubicBezTo>
                    <a:pt x="6430" y="3525"/>
                    <a:pt x="6626" y="3602"/>
                    <a:pt x="6821" y="3602"/>
                  </a:cubicBezTo>
                  <a:cubicBezTo>
                    <a:pt x="7137" y="3602"/>
                    <a:pt x="7420" y="3373"/>
                    <a:pt x="7550" y="3014"/>
                  </a:cubicBezTo>
                  <a:cubicBezTo>
                    <a:pt x="7735" y="2492"/>
                    <a:pt x="7615" y="1698"/>
                    <a:pt x="6941" y="1056"/>
                  </a:cubicBezTo>
                  <a:cubicBezTo>
                    <a:pt x="7359" y="632"/>
                    <a:pt x="7862" y="404"/>
                    <a:pt x="8377" y="404"/>
                  </a:cubicBezTo>
                  <a:close/>
                  <a:moveTo>
                    <a:pt x="8377" y="1"/>
                  </a:moveTo>
                  <a:cubicBezTo>
                    <a:pt x="7757" y="1"/>
                    <a:pt x="7126" y="294"/>
                    <a:pt x="6636" y="806"/>
                  </a:cubicBezTo>
                  <a:cubicBezTo>
                    <a:pt x="6354" y="599"/>
                    <a:pt x="6005" y="425"/>
                    <a:pt x="5603" y="294"/>
                  </a:cubicBezTo>
                  <a:cubicBezTo>
                    <a:pt x="5208" y="160"/>
                    <a:pt x="4852" y="94"/>
                    <a:pt x="4537" y="94"/>
                  </a:cubicBezTo>
                  <a:cubicBezTo>
                    <a:pt x="4036" y="94"/>
                    <a:pt x="3638" y="261"/>
                    <a:pt x="3351" y="588"/>
                  </a:cubicBezTo>
                  <a:cubicBezTo>
                    <a:pt x="2938" y="1067"/>
                    <a:pt x="2872" y="1763"/>
                    <a:pt x="2872" y="2176"/>
                  </a:cubicBezTo>
                  <a:cubicBezTo>
                    <a:pt x="2764" y="2144"/>
                    <a:pt x="2644" y="2122"/>
                    <a:pt x="2513" y="2122"/>
                  </a:cubicBezTo>
                  <a:cubicBezTo>
                    <a:pt x="1665" y="2122"/>
                    <a:pt x="708" y="2960"/>
                    <a:pt x="349" y="4037"/>
                  </a:cubicBezTo>
                  <a:cubicBezTo>
                    <a:pt x="0" y="5092"/>
                    <a:pt x="294" y="6049"/>
                    <a:pt x="1143" y="6691"/>
                  </a:cubicBezTo>
                  <a:cubicBezTo>
                    <a:pt x="1676" y="7094"/>
                    <a:pt x="2241" y="7333"/>
                    <a:pt x="2774" y="7409"/>
                  </a:cubicBezTo>
                  <a:cubicBezTo>
                    <a:pt x="3025" y="8290"/>
                    <a:pt x="3732" y="8812"/>
                    <a:pt x="4744" y="8834"/>
                  </a:cubicBezTo>
                  <a:lnTo>
                    <a:pt x="4918" y="8834"/>
                  </a:lnTo>
                  <a:cubicBezTo>
                    <a:pt x="6267" y="8834"/>
                    <a:pt x="7322" y="8562"/>
                    <a:pt x="8007" y="8051"/>
                  </a:cubicBezTo>
                  <a:cubicBezTo>
                    <a:pt x="8116" y="8171"/>
                    <a:pt x="8236" y="8290"/>
                    <a:pt x="8366" y="8399"/>
                  </a:cubicBezTo>
                  <a:cubicBezTo>
                    <a:pt x="8649" y="8627"/>
                    <a:pt x="9008" y="8736"/>
                    <a:pt x="9410" y="8736"/>
                  </a:cubicBezTo>
                  <a:cubicBezTo>
                    <a:pt x="10705" y="8736"/>
                    <a:pt x="12380" y="7496"/>
                    <a:pt x="12990" y="6082"/>
                  </a:cubicBezTo>
                  <a:cubicBezTo>
                    <a:pt x="13392" y="5157"/>
                    <a:pt x="13283" y="4287"/>
                    <a:pt x="12674" y="3645"/>
                  </a:cubicBezTo>
                  <a:cubicBezTo>
                    <a:pt x="12228" y="3166"/>
                    <a:pt x="11717" y="2916"/>
                    <a:pt x="11173" y="2905"/>
                  </a:cubicBezTo>
                  <a:cubicBezTo>
                    <a:pt x="11118" y="1915"/>
                    <a:pt x="10553" y="991"/>
                    <a:pt x="9606" y="382"/>
                  </a:cubicBezTo>
                  <a:cubicBezTo>
                    <a:pt x="9215" y="131"/>
                    <a:pt x="8801" y="1"/>
                    <a:pt x="8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8"/>
            <p:cNvSpPr/>
            <p:nvPr/>
          </p:nvSpPr>
          <p:spPr>
            <a:xfrm>
              <a:off x="7790423" y="3937634"/>
              <a:ext cx="284106" cy="277985"/>
            </a:xfrm>
            <a:custGeom>
              <a:avLst/>
              <a:gdLst/>
              <a:ahLst/>
              <a:cxnLst/>
              <a:rect l="l" t="t" r="r" b="b"/>
              <a:pathLst>
                <a:path w="6626" h="6484" extrusionOk="0">
                  <a:moveTo>
                    <a:pt x="3231" y="2165"/>
                  </a:moveTo>
                  <a:cubicBezTo>
                    <a:pt x="3732" y="2535"/>
                    <a:pt x="3982" y="2894"/>
                    <a:pt x="3960" y="3079"/>
                  </a:cubicBezTo>
                  <a:cubicBezTo>
                    <a:pt x="3960" y="3111"/>
                    <a:pt x="3960" y="3187"/>
                    <a:pt x="3808" y="3253"/>
                  </a:cubicBezTo>
                  <a:cubicBezTo>
                    <a:pt x="3732" y="3296"/>
                    <a:pt x="3667" y="3307"/>
                    <a:pt x="3612" y="3307"/>
                  </a:cubicBezTo>
                  <a:cubicBezTo>
                    <a:pt x="3569" y="3307"/>
                    <a:pt x="3492" y="3296"/>
                    <a:pt x="3416" y="3209"/>
                  </a:cubicBezTo>
                  <a:cubicBezTo>
                    <a:pt x="3264" y="3024"/>
                    <a:pt x="3188" y="2622"/>
                    <a:pt x="3231" y="2165"/>
                  </a:cubicBezTo>
                  <a:close/>
                  <a:moveTo>
                    <a:pt x="4364" y="398"/>
                  </a:moveTo>
                  <a:cubicBezTo>
                    <a:pt x="4413" y="398"/>
                    <a:pt x="4463" y="403"/>
                    <a:pt x="4515" y="413"/>
                  </a:cubicBezTo>
                  <a:cubicBezTo>
                    <a:pt x="4863" y="490"/>
                    <a:pt x="5135" y="685"/>
                    <a:pt x="5320" y="1001"/>
                  </a:cubicBezTo>
                  <a:cubicBezTo>
                    <a:pt x="6060" y="2295"/>
                    <a:pt x="5320" y="5146"/>
                    <a:pt x="5070" y="5983"/>
                  </a:cubicBezTo>
                  <a:cubicBezTo>
                    <a:pt x="3188" y="4830"/>
                    <a:pt x="490" y="2785"/>
                    <a:pt x="631" y="1828"/>
                  </a:cubicBezTo>
                  <a:cubicBezTo>
                    <a:pt x="664" y="1632"/>
                    <a:pt x="762" y="1360"/>
                    <a:pt x="1262" y="1360"/>
                  </a:cubicBezTo>
                  <a:cubicBezTo>
                    <a:pt x="1687" y="1360"/>
                    <a:pt x="2285" y="1577"/>
                    <a:pt x="2851" y="1915"/>
                  </a:cubicBezTo>
                  <a:cubicBezTo>
                    <a:pt x="2785" y="2459"/>
                    <a:pt x="2818" y="3111"/>
                    <a:pt x="3123" y="3470"/>
                  </a:cubicBezTo>
                  <a:cubicBezTo>
                    <a:pt x="3250" y="3625"/>
                    <a:pt x="3419" y="3705"/>
                    <a:pt x="3610" y="3705"/>
                  </a:cubicBezTo>
                  <a:cubicBezTo>
                    <a:pt x="3727" y="3705"/>
                    <a:pt x="3853" y="3674"/>
                    <a:pt x="3982" y="3612"/>
                  </a:cubicBezTo>
                  <a:cubicBezTo>
                    <a:pt x="4276" y="3470"/>
                    <a:pt x="4352" y="3264"/>
                    <a:pt x="4363" y="3111"/>
                  </a:cubicBezTo>
                  <a:cubicBezTo>
                    <a:pt x="4395" y="2557"/>
                    <a:pt x="3656" y="1980"/>
                    <a:pt x="3286" y="1730"/>
                  </a:cubicBezTo>
                  <a:cubicBezTo>
                    <a:pt x="3436" y="1041"/>
                    <a:pt x="3814" y="398"/>
                    <a:pt x="4364" y="398"/>
                  </a:cubicBezTo>
                  <a:close/>
                  <a:moveTo>
                    <a:pt x="4352" y="0"/>
                  </a:moveTo>
                  <a:cubicBezTo>
                    <a:pt x="3590" y="0"/>
                    <a:pt x="3133" y="762"/>
                    <a:pt x="2938" y="1501"/>
                  </a:cubicBezTo>
                  <a:cubicBezTo>
                    <a:pt x="2339" y="1164"/>
                    <a:pt x="1730" y="968"/>
                    <a:pt x="1262" y="968"/>
                  </a:cubicBezTo>
                  <a:cubicBezTo>
                    <a:pt x="686" y="968"/>
                    <a:pt x="327" y="1251"/>
                    <a:pt x="240" y="1773"/>
                  </a:cubicBezTo>
                  <a:cubicBezTo>
                    <a:pt x="0" y="3351"/>
                    <a:pt x="4559" y="6146"/>
                    <a:pt x="5081" y="6462"/>
                  </a:cubicBezTo>
                  <a:cubicBezTo>
                    <a:pt x="5113" y="6473"/>
                    <a:pt x="5146" y="6484"/>
                    <a:pt x="5179" y="6484"/>
                  </a:cubicBezTo>
                  <a:cubicBezTo>
                    <a:pt x="5200" y="6484"/>
                    <a:pt x="5233" y="6484"/>
                    <a:pt x="5255" y="6473"/>
                  </a:cubicBezTo>
                  <a:cubicBezTo>
                    <a:pt x="5309" y="6451"/>
                    <a:pt x="5353" y="6408"/>
                    <a:pt x="5374" y="6353"/>
                  </a:cubicBezTo>
                  <a:cubicBezTo>
                    <a:pt x="5418" y="6190"/>
                    <a:pt x="6626" y="2480"/>
                    <a:pt x="5657" y="805"/>
                  </a:cubicBezTo>
                  <a:cubicBezTo>
                    <a:pt x="5418" y="392"/>
                    <a:pt x="5059" y="131"/>
                    <a:pt x="4591" y="33"/>
                  </a:cubicBezTo>
                  <a:cubicBezTo>
                    <a:pt x="4515" y="11"/>
                    <a:pt x="4428" y="0"/>
                    <a:pt x="43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8"/>
            <p:cNvSpPr/>
            <p:nvPr/>
          </p:nvSpPr>
          <p:spPr>
            <a:xfrm>
              <a:off x="7497625" y="4416425"/>
              <a:ext cx="232298" cy="245348"/>
            </a:xfrm>
            <a:custGeom>
              <a:avLst/>
              <a:gdLst/>
              <a:ahLst/>
              <a:cxnLst/>
              <a:rect l="l" t="t" r="r" b="b"/>
              <a:pathLst>
                <a:path w="5810" h="6136" extrusionOk="0">
                  <a:moveTo>
                    <a:pt x="4047" y="533"/>
                  </a:moveTo>
                  <a:cubicBezTo>
                    <a:pt x="4025" y="838"/>
                    <a:pt x="3971" y="1338"/>
                    <a:pt x="3884" y="2045"/>
                  </a:cubicBezTo>
                  <a:cubicBezTo>
                    <a:pt x="3601" y="1893"/>
                    <a:pt x="3285" y="1730"/>
                    <a:pt x="2948" y="1556"/>
                  </a:cubicBezTo>
                  <a:cubicBezTo>
                    <a:pt x="3503" y="1012"/>
                    <a:pt x="3851" y="696"/>
                    <a:pt x="4047" y="533"/>
                  </a:cubicBezTo>
                  <a:close/>
                  <a:moveTo>
                    <a:pt x="903" y="1001"/>
                  </a:moveTo>
                  <a:lnTo>
                    <a:pt x="903" y="1001"/>
                  </a:lnTo>
                  <a:cubicBezTo>
                    <a:pt x="1186" y="1132"/>
                    <a:pt x="1697" y="1371"/>
                    <a:pt x="2285" y="1665"/>
                  </a:cubicBezTo>
                  <a:cubicBezTo>
                    <a:pt x="2024" y="1915"/>
                    <a:pt x="1773" y="2176"/>
                    <a:pt x="1523" y="2437"/>
                  </a:cubicBezTo>
                  <a:cubicBezTo>
                    <a:pt x="1088" y="1599"/>
                    <a:pt x="947" y="1186"/>
                    <a:pt x="903" y="1001"/>
                  </a:cubicBezTo>
                  <a:close/>
                  <a:moveTo>
                    <a:pt x="4199" y="2665"/>
                  </a:moveTo>
                  <a:cubicBezTo>
                    <a:pt x="4950" y="3090"/>
                    <a:pt x="5244" y="3307"/>
                    <a:pt x="5352" y="3416"/>
                  </a:cubicBezTo>
                  <a:cubicBezTo>
                    <a:pt x="5167" y="3492"/>
                    <a:pt x="4743" y="3612"/>
                    <a:pt x="4047" y="3764"/>
                  </a:cubicBezTo>
                  <a:cubicBezTo>
                    <a:pt x="4101" y="3405"/>
                    <a:pt x="4156" y="3035"/>
                    <a:pt x="4199" y="2665"/>
                  </a:cubicBezTo>
                  <a:close/>
                  <a:moveTo>
                    <a:pt x="2654" y="1850"/>
                  </a:moveTo>
                  <a:cubicBezTo>
                    <a:pt x="3090" y="2067"/>
                    <a:pt x="3481" y="2274"/>
                    <a:pt x="3829" y="2459"/>
                  </a:cubicBezTo>
                  <a:cubicBezTo>
                    <a:pt x="3775" y="2916"/>
                    <a:pt x="3699" y="3405"/>
                    <a:pt x="3634" y="3851"/>
                  </a:cubicBezTo>
                  <a:cubicBezTo>
                    <a:pt x="3231" y="3927"/>
                    <a:pt x="2818" y="4004"/>
                    <a:pt x="2426" y="4069"/>
                  </a:cubicBezTo>
                  <a:cubicBezTo>
                    <a:pt x="2154" y="3612"/>
                    <a:pt x="1926" y="3188"/>
                    <a:pt x="1719" y="2807"/>
                  </a:cubicBezTo>
                  <a:cubicBezTo>
                    <a:pt x="2024" y="2491"/>
                    <a:pt x="2339" y="2154"/>
                    <a:pt x="2654" y="1850"/>
                  </a:cubicBezTo>
                  <a:close/>
                  <a:moveTo>
                    <a:pt x="1436" y="3112"/>
                  </a:moveTo>
                  <a:cubicBezTo>
                    <a:pt x="1599" y="3427"/>
                    <a:pt x="1795" y="3764"/>
                    <a:pt x="2002" y="4123"/>
                  </a:cubicBezTo>
                  <a:cubicBezTo>
                    <a:pt x="1469" y="4199"/>
                    <a:pt x="1023" y="4232"/>
                    <a:pt x="718" y="4232"/>
                  </a:cubicBezTo>
                  <a:cubicBezTo>
                    <a:pt x="609" y="4232"/>
                    <a:pt x="533" y="4232"/>
                    <a:pt x="468" y="4221"/>
                  </a:cubicBezTo>
                  <a:cubicBezTo>
                    <a:pt x="609" y="4036"/>
                    <a:pt x="914" y="3677"/>
                    <a:pt x="1436" y="3112"/>
                  </a:cubicBezTo>
                  <a:close/>
                  <a:moveTo>
                    <a:pt x="3568" y="4265"/>
                  </a:moveTo>
                  <a:lnTo>
                    <a:pt x="3568" y="4265"/>
                  </a:lnTo>
                  <a:cubicBezTo>
                    <a:pt x="3460" y="4950"/>
                    <a:pt x="3372" y="5331"/>
                    <a:pt x="3318" y="5537"/>
                  </a:cubicBezTo>
                  <a:cubicBezTo>
                    <a:pt x="3144" y="5265"/>
                    <a:pt x="2905" y="4874"/>
                    <a:pt x="2644" y="4428"/>
                  </a:cubicBezTo>
                  <a:cubicBezTo>
                    <a:pt x="2948" y="4384"/>
                    <a:pt x="3264" y="4330"/>
                    <a:pt x="3568" y="4265"/>
                  </a:cubicBezTo>
                  <a:close/>
                  <a:moveTo>
                    <a:pt x="4232" y="0"/>
                  </a:moveTo>
                  <a:cubicBezTo>
                    <a:pt x="4134" y="0"/>
                    <a:pt x="3960" y="0"/>
                    <a:pt x="2578" y="1371"/>
                  </a:cubicBezTo>
                  <a:cubicBezTo>
                    <a:pt x="1643" y="903"/>
                    <a:pt x="849" y="533"/>
                    <a:pt x="849" y="533"/>
                  </a:cubicBezTo>
                  <a:cubicBezTo>
                    <a:pt x="819" y="519"/>
                    <a:pt x="790" y="513"/>
                    <a:pt x="761" y="513"/>
                  </a:cubicBezTo>
                  <a:cubicBezTo>
                    <a:pt x="727" y="513"/>
                    <a:pt x="694" y="521"/>
                    <a:pt x="664" y="533"/>
                  </a:cubicBezTo>
                  <a:cubicBezTo>
                    <a:pt x="392" y="696"/>
                    <a:pt x="392" y="1121"/>
                    <a:pt x="1240" y="2742"/>
                  </a:cubicBezTo>
                  <a:cubicBezTo>
                    <a:pt x="805" y="3209"/>
                    <a:pt x="163" y="3917"/>
                    <a:pt x="44" y="4178"/>
                  </a:cubicBezTo>
                  <a:cubicBezTo>
                    <a:pt x="0" y="4265"/>
                    <a:pt x="0" y="4363"/>
                    <a:pt x="44" y="4439"/>
                  </a:cubicBezTo>
                  <a:cubicBezTo>
                    <a:pt x="131" y="4580"/>
                    <a:pt x="326" y="4635"/>
                    <a:pt x="718" y="4635"/>
                  </a:cubicBezTo>
                  <a:cubicBezTo>
                    <a:pt x="1153" y="4635"/>
                    <a:pt x="1752" y="4558"/>
                    <a:pt x="2219" y="4493"/>
                  </a:cubicBezTo>
                  <a:cubicBezTo>
                    <a:pt x="2622" y="5178"/>
                    <a:pt x="3003" y="5788"/>
                    <a:pt x="3144" y="6016"/>
                  </a:cubicBezTo>
                  <a:cubicBezTo>
                    <a:pt x="3198" y="6092"/>
                    <a:pt x="3264" y="6136"/>
                    <a:pt x="3351" y="6136"/>
                  </a:cubicBezTo>
                  <a:cubicBezTo>
                    <a:pt x="3536" y="6136"/>
                    <a:pt x="3666" y="6136"/>
                    <a:pt x="3982" y="4189"/>
                  </a:cubicBezTo>
                  <a:cubicBezTo>
                    <a:pt x="4689" y="4036"/>
                    <a:pt x="5505" y="3830"/>
                    <a:pt x="5711" y="3655"/>
                  </a:cubicBezTo>
                  <a:cubicBezTo>
                    <a:pt x="5777" y="3601"/>
                    <a:pt x="5809" y="3514"/>
                    <a:pt x="5798" y="3427"/>
                  </a:cubicBezTo>
                  <a:cubicBezTo>
                    <a:pt x="5788" y="3253"/>
                    <a:pt x="5646" y="3014"/>
                    <a:pt x="4254" y="2241"/>
                  </a:cubicBezTo>
                  <a:cubicBezTo>
                    <a:pt x="4352" y="1512"/>
                    <a:pt x="4471" y="381"/>
                    <a:pt x="4449" y="196"/>
                  </a:cubicBezTo>
                  <a:cubicBezTo>
                    <a:pt x="4439" y="98"/>
                    <a:pt x="4330" y="0"/>
                    <a:pt x="4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8"/>
            <p:cNvSpPr/>
            <p:nvPr/>
          </p:nvSpPr>
          <p:spPr>
            <a:xfrm rot="-1660787">
              <a:off x="8288725" y="3583049"/>
              <a:ext cx="284099" cy="306118"/>
            </a:xfrm>
            <a:custGeom>
              <a:avLst/>
              <a:gdLst/>
              <a:ahLst/>
              <a:cxnLst/>
              <a:rect l="l" t="t" r="r" b="b"/>
              <a:pathLst>
                <a:path w="6735" h="7257" extrusionOk="0">
                  <a:moveTo>
                    <a:pt x="5168" y="1"/>
                  </a:moveTo>
                  <a:lnTo>
                    <a:pt x="2938" y="1393"/>
                  </a:lnTo>
                  <a:lnTo>
                    <a:pt x="926" y="393"/>
                  </a:lnTo>
                  <a:lnTo>
                    <a:pt x="926" y="393"/>
                  </a:lnTo>
                  <a:lnTo>
                    <a:pt x="1295" y="2829"/>
                  </a:lnTo>
                  <a:lnTo>
                    <a:pt x="1" y="4592"/>
                  </a:lnTo>
                  <a:lnTo>
                    <a:pt x="2351" y="4885"/>
                  </a:lnTo>
                  <a:lnTo>
                    <a:pt x="3406" y="7257"/>
                  </a:lnTo>
                  <a:lnTo>
                    <a:pt x="4516" y="4733"/>
                  </a:lnTo>
                  <a:lnTo>
                    <a:pt x="6735" y="4037"/>
                  </a:lnTo>
                  <a:lnTo>
                    <a:pt x="4679" y="2699"/>
                  </a:lnTo>
                  <a:lnTo>
                    <a:pt x="51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4" name="Google Shape;1824;p58"/>
          <p:cNvSpPr txBox="1">
            <a:spLocks noGrp="1"/>
          </p:cNvSpPr>
          <p:nvPr>
            <p:ph type="title"/>
          </p:nvPr>
        </p:nvSpPr>
        <p:spPr>
          <a:xfrm>
            <a:off x="713250" y="349775"/>
            <a:ext cx="7717500" cy="7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Путь волонтёра в молодёжной политике</a:t>
            </a:r>
            <a:endParaRPr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559130-EA85-FF03-967C-935F5E85754D}"/>
              </a:ext>
            </a:extLst>
          </p:cNvPr>
          <p:cNvSpPr txBox="1"/>
          <p:nvPr/>
        </p:nvSpPr>
        <p:spPr>
          <a:xfrm>
            <a:off x="5032776" y="2846625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 чел.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7A3927-0393-7787-D324-06B6D3FCEC39}"/>
              </a:ext>
            </a:extLst>
          </p:cNvPr>
          <p:cNvSpPr txBox="1"/>
          <p:nvPr/>
        </p:nvSpPr>
        <p:spPr>
          <a:xfrm>
            <a:off x="7009046" y="2846625"/>
            <a:ext cx="296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793B5C-CDF7-6C4D-FF63-7DA99378858F}"/>
              </a:ext>
            </a:extLst>
          </p:cNvPr>
          <p:cNvSpPr txBox="1"/>
          <p:nvPr/>
        </p:nvSpPr>
        <p:spPr>
          <a:xfrm>
            <a:off x="3059832" y="26749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9F868-B2D2-30B3-1DB9-6326AC065DB1}"/>
              </a:ext>
            </a:extLst>
          </p:cNvPr>
          <p:cNvSpPr txBox="1"/>
          <p:nvPr/>
        </p:nvSpPr>
        <p:spPr>
          <a:xfrm>
            <a:off x="1835696" y="1491630"/>
            <a:ext cx="4752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dirty="0"/>
              <a:t>В Елецком районе 15 крупных поселений, удалённых друг от друга. Каждое действует автономно. На крупных мероприятиях района ребята делятся на группки по поселениям и тяжело идут на контакт друг с другом.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2)    Отсутствие единого помещения для сбора волонтёров, нет базы.</a:t>
            </a:r>
          </a:p>
        </p:txBody>
      </p:sp>
    </p:spTree>
    <p:extLst>
      <p:ext uri="{BB962C8B-B14F-4D97-AF65-F5344CB8AC3E}">
        <p14:creationId xmlns:p14="http://schemas.microsoft.com/office/powerpoint/2010/main" val="690389182"/>
      </p:ext>
    </p:extLst>
  </p:cSld>
  <p:clrMapOvr>
    <a:masterClrMapping/>
  </p:clrMapOvr>
</p:sld>
</file>

<file path=ppt/theme/theme1.xml><?xml version="1.0" encoding="utf-8"?>
<a:theme xmlns:a="http://schemas.openxmlformats.org/drawingml/2006/main" name="Volunteer Appreciation Day by Slidesgo">
  <a:themeElements>
    <a:clrScheme name="Simple Light">
      <a:dk1>
        <a:srgbClr val="000000"/>
      </a:dk1>
      <a:lt1>
        <a:srgbClr val="EAFFD6"/>
      </a:lt1>
      <a:dk2>
        <a:srgbClr val="528FF1"/>
      </a:dk2>
      <a:lt2>
        <a:srgbClr val="1136CC"/>
      </a:lt2>
      <a:accent1>
        <a:srgbClr val="A95F9C"/>
      </a:accent1>
      <a:accent2>
        <a:srgbClr val="FF8FBB"/>
      </a:accent2>
      <a:accent3>
        <a:srgbClr val="D64C40"/>
      </a:accent3>
      <a:accent4>
        <a:srgbClr val="E7741A"/>
      </a:accent4>
      <a:accent5>
        <a:srgbClr val="F8F86D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3283</TotalTime>
  <Words>170</Words>
  <Application>Microsoft Office PowerPoint</Application>
  <PresentationFormat>Экран (16:9)</PresentationFormat>
  <Paragraphs>49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Bebas Neue</vt:lpstr>
      <vt:lpstr>Dela Gothic One</vt:lpstr>
      <vt:lpstr>Quicksand Medium</vt:lpstr>
      <vt:lpstr>Volunteer Appreciation Day by Slidesgo</vt:lpstr>
      <vt:lpstr> Волонтёрство и молодёжная политика</vt:lpstr>
      <vt:lpstr>Событийное волонтёрство</vt:lpstr>
      <vt:lpstr>Эковолонтёрство</vt:lpstr>
      <vt:lpstr>Патриотическое волонтёрство</vt:lpstr>
      <vt:lpstr>Социальное волонтёрство</vt:lpstr>
      <vt:lpstr>Путь волонтёра в молодёжной политике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Волонтёрство</dc:title>
  <cp:lastModifiedBy>MKMC-5</cp:lastModifiedBy>
  <cp:revision>70</cp:revision>
  <dcterms:modified xsi:type="dcterms:W3CDTF">2023-11-01T08:19:53Z</dcterms:modified>
</cp:coreProperties>
</file>