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7" r:id="rId4"/>
    <p:sldId id="257" r:id="rId5"/>
    <p:sldId id="268" r:id="rId6"/>
    <p:sldId id="272" r:id="rId7"/>
    <p:sldId id="273" r:id="rId8"/>
    <p:sldId id="271" r:id="rId9"/>
    <p:sldId id="266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7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23.06.2022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4"/>
          <a:stretch/>
        </p:blipFill>
        <p:spPr bwMode="auto">
          <a:xfrm>
            <a:off x="755576" y="5717308"/>
            <a:ext cx="4569970" cy="114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4"/>
          <a:stretch/>
        </p:blipFill>
        <p:spPr bwMode="auto">
          <a:xfrm>
            <a:off x="4569969" y="5717308"/>
            <a:ext cx="4569970" cy="11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2" t="62254"/>
          <a:stretch/>
        </p:blipFill>
        <p:spPr bwMode="auto">
          <a:xfrm>
            <a:off x="-2" y="5717308"/>
            <a:ext cx="2589243" cy="11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07704" y="404664"/>
            <a:ext cx="57606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УЧРЕЖДЕНИЕ ХАНТЫ-МАНСИЙСКОГО АВТОНОМНОГО ОКРУГА – ЮГРЫ </a:t>
            </a:r>
          </a:p>
          <a:p>
            <a:pPr algn="ctr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«НЯГАНСКИЙ РЕАБИЛИТАЦИОННЫЙ ЦЕНТР»</a:t>
            </a:r>
            <a:endParaRPr lang="ru-RU" sz="1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1556792"/>
            <a:ext cx="914400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  <a:cs typeface="Times New Roman"/>
              </a:rPr>
              <a:t>Социальный проект </a:t>
            </a:r>
            <a:endParaRPr lang="ru-RU" sz="1600" dirty="0">
              <a:ea typeface="Calibri"/>
              <a:cs typeface="Times New Roman"/>
            </a:endParaRPr>
          </a:p>
          <a:p>
            <a:pPr algn="ctr"/>
            <a:r>
              <a:rPr lang="ru-RU" sz="2000" b="1" dirty="0">
                <a:latin typeface="Times New Roman"/>
                <a:ea typeface="Times New Roman"/>
              </a:rPr>
              <a:t>«Инклюзивный волонтерский отряд «</a:t>
            </a:r>
            <a:r>
              <a:rPr lang="ru-RU" sz="2000" b="1" dirty="0" err="1">
                <a:latin typeface="Times New Roman"/>
                <a:ea typeface="Times New Roman"/>
              </a:rPr>
              <a:t>ПроДобро.Ру</a:t>
            </a:r>
            <a:r>
              <a:rPr lang="ru-RU" sz="2000" b="1" dirty="0">
                <a:latin typeface="Times New Roman"/>
                <a:ea typeface="Times New Roman"/>
              </a:rPr>
              <a:t>»</a:t>
            </a: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 descr="20180813_16112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1" b="15462"/>
          <a:stretch/>
        </p:blipFill>
        <p:spPr bwMode="auto">
          <a:xfrm>
            <a:off x="1421498" y="2472788"/>
            <a:ext cx="6301002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Z:\ОИАР\Разное\логотип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1307653" cy="130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3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4"/>
          <a:stretch/>
        </p:blipFill>
        <p:spPr bwMode="auto">
          <a:xfrm>
            <a:off x="755576" y="5717308"/>
            <a:ext cx="4569970" cy="114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4"/>
          <a:stretch/>
        </p:blipFill>
        <p:spPr bwMode="auto">
          <a:xfrm>
            <a:off x="4569969" y="5717308"/>
            <a:ext cx="4569970" cy="11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2" t="62254"/>
          <a:stretch/>
        </p:blipFill>
        <p:spPr bwMode="auto">
          <a:xfrm>
            <a:off x="-2" y="5717308"/>
            <a:ext cx="2589243" cy="11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3338" y="476672"/>
            <a:ext cx="73448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</a:rPr>
              <a:t>«Я расскажу»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</a:rPr>
              <a:t>Акция-интервью «</a:t>
            </a:r>
            <a:r>
              <a:rPr kumimoji="0" lang="ru-RU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</a:rPr>
              <a:t>Нягань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</a:rPr>
              <a:t> – город наш родной!», «Знаете ли вы ПДД»;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srgbClr val="0070C0"/>
                </a:solidFill>
                <a:latin typeface="Arial Narrow" pitchFamily="34" charset="0"/>
              </a:rPr>
              <a:t>и</a:t>
            </a:r>
            <a:r>
              <a:rPr lang="ru-RU" kern="0" dirty="0" smtClean="0">
                <a:solidFill>
                  <a:srgbClr val="0070C0"/>
                </a:solidFill>
                <a:latin typeface="Arial Narrow" pitchFamily="34" charset="0"/>
              </a:rPr>
              <a:t>нформационно-аналитические акции – распространение буклетов, организация конкурсов рисунков, плакатов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 Narrow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460" y="3632022"/>
            <a:ext cx="2789537" cy="20921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D:\документы методиста\ПРОГРАММЫ, ПРОЕКТЫ, ТЕХНОЛОГИИ\2020 год\ПроДобро\Фото и видео\Юные няганцы с ограниченными возможностями объединились в волонтёрский отряд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763338"/>
            <a:ext cx="3650964" cy="2053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лексашина\Desktop\МОЕ\ФОРУМ 2021\фото\Медиа Волонтеры\Новый проект.mp4_snapshot_02.4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58" y="1763338"/>
            <a:ext cx="3129810" cy="2053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09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4"/>
          <a:stretch/>
        </p:blipFill>
        <p:spPr bwMode="auto">
          <a:xfrm>
            <a:off x="755576" y="5717308"/>
            <a:ext cx="4569970" cy="114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4"/>
          <a:stretch/>
        </p:blipFill>
        <p:spPr bwMode="auto">
          <a:xfrm>
            <a:off x="4569969" y="5717308"/>
            <a:ext cx="4569970" cy="11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2" t="62254"/>
          <a:stretch/>
        </p:blipFill>
        <p:spPr bwMode="auto">
          <a:xfrm>
            <a:off x="-2" y="5717308"/>
            <a:ext cx="2589243" cy="11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268760"/>
            <a:ext cx="25202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endParaRPr lang="ru-RU" b="1" dirty="0">
              <a:solidFill>
                <a:prstClr val="black"/>
              </a:solidFill>
              <a:latin typeface="Arial Narrow" pitchFamily="34" charset="0"/>
            </a:endParaRPr>
          </a:p>
          <a:p>
            <a:endParaRPr lang="ru-RU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endParaRPr lang="ru-RU" b="1" dirty="0">
              <a:solidFill>
                <a:prstClr val="black"/>
              </a:solidFill>
              <a:latin typeface="Arial Narrow" pitchFamily="34" charset="0"/>
            </a:endParaRPr>
          </a:p>
          <a:p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«Единственный </a:t>
            </a:r>
            <a:r>
              <a:rPr lang="ru-RU" b="1" dirty="0">
                <a:solidFill>
                  <a:srgbClr val="0070C0"/>
                </a:solidFill>
                <a:latin typeface="Arial Narrow" pitchFamily="34" charset="0"/>
              </a:rPr>
              <a:t>способ помочь себе - это помогать 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другим...» </a:t>
            </a:r>
            <a:endParaRPr lang="ru-RU" b="1" dirty="0">
              <a:solidFill>
                <a:srgbClr val="0070C0"/>
              </a:solidFill>
              <a:latin typeface="Arial Narrow" pitchFamily="34" charset="0"/>
            </a:endParaRPr>
          </a:p>
          <a:p>
            <a:endParaRPr lang="ru-RU" dirty="0">
              <a:solidFill>
                <a:srgbClr val="0070C0"/>
              </a:solidFill>
              <a:latin typeface="Arial Narrow" pitchFamily="34" charset="0"/>
            </a:endParaRPr>
          </a:p>
          <a:p>
            <a:r>
              <a:rPr lang="ru-RU" dirty="0" err="1">
                <a:solidFill>
                  <a:srgbClr val="0070C0"/>
                </a:solidFill>
                <a:latin typeface="Arial Narrow" pitchFamily="34" charset="0"/>
              </a:rPr>
              <a:t>Халиль</a:t>
            </a:r>
            <a:r>
              <a:rPr lang="ru-RU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dirty="0" err="1">
                <a:solidFill>
                  <a:srgbClr val="0070C0"/>
                </a:solidFill>
                <a:latin typeface="Arial Narrow" pitchFamily="34" charset="0"/>
              </a:rPr>
              <a:t>Джебран</a:t>
            </a:r>
            <a:r>
              <a:rPr lang="ru-RU" dirty="0">
                <a:solidFill>
                  <a:srgbClr val="0070C0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Arial Narrow" pitchFamily="34" charset="0"/>
              </a:rPr>
              <a:t>Джебран</a:t>
            </a:r>
            <a:endParaRPr lang="ru-RU" dirty="0">
              <a:solidFill>
                <a:srgbClr val="0070C0"/>
              </a:solidFill>
              <a:latin typeface="Arial Narrow" pitchFamily="34" charset="0"/>
            </a:endParaRPr>
          </a:p>
          <a:p>
            <a:endParaRPr lang="ru-RU" sz="1400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6" name="Picture 2" descr="C:\Users\Алексашина\Desktop\МОЕ\ФОРУМ 2021\фото\IMG-20210428-WA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978" y="1268760"/>
            <a:ext cx="5854485" cy="41074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42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4"/>
          <a:stretch/>
        </p:blipFill>
        <p:spPr bwMode="auto">
          <a:xfrm>
            <a:off x="755576" y="5717308"/>
            <a:ext cx="4569970" cy="114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4"/>
          <a:stretch/>
        </p:blipFill>
        <p:spPr bwMode="auto">
          <a:xfrm>
            <a:off x="4569969" y="5717308"/>
            <a:ext cx="4569970" cy="11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2" t="62254"/>
          <a:stretch/>
        </p:blipFill>
        <p:spPr bwMode="auto">
          <a:xfrm>
            <a:off x="-2" y="5717308"/>
            <a:ext cx="2589243" cy="11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Алексашина\Desktop\МОЕ\ФОРУМ 2021\фото\123456 (1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801233"/>
            <a:ext cx="3312368" cy="416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Алексашина\Desktop\МОЕ\ФОРУМ 2021\фото\Значок участника ПроДобро.Ру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269" y="585209"/>
            <a:ext cx="3509968" cy="350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87024" y="4257617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Мартина Евгения Васильевна, </a:t>
            </a:r>
            <a:r>
              <a:rPr lang="ru-RU" b="1" dirty="0" err="1" smtClean="0">
                <a:solidFill>
                  <a:srgbClr val="0070C0"/>
                </a:solidFill>
                <a:latin typeface="Arial Narrow" pitchFamily="34" charset="0"/>
              </a:rPr>
              <a:t>культорганизатор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, руководитель волонтерского отряда «</a:t>
            </a:r>
            <a:r>
              <a:rPr lang="ru-RU" b="1" dirty="0" err="1" smtClean="0">
                <a:solidFill>
                  <a:srgbClr val="0070C0"/>
                </a:solidFill>
                <a:latin typeface="Arial Narrow" pitchFamily="34" charset="0"/>
              </a:rPr>
              <a:t>ПроДобро.РУ</a:t>
            </a:r>
            <a:r>
              <a:rPr lang="ru-RU" b="1" dirty="0" smtClean="0">
                <a:solidFill>
                  <a:srgbClr val="0070C0"/>
                </a:solidFill>
                <a:latin typeface="Arial Narrow" pitchFamily="34" charset="0"/>
              </a:rPr>
              <a:t>»</a:t>
            </a:r>
            <a:endParaRPr lang="ru-RU" b="1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43602" y="548680"/>
            <a:ext cx="72008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latin typeface="Times New Roman"/>
                <a:ea typeface="Calibri"/>
              </a:rPr>
              <a:t>Цель:</a:t>
            </a:r>
            <a:r>
              <a:rPr lang="ru-RU" b="1" dirty="0" smtClean="0">
                <a:latin typeface="Times New Roman"/>
                <a:ea typeface="Calibri"/>
              </a:rPr>
              <a:t> </a:t>
            </a:r>
            <a:r>
              <a:rPr lang="ru-RU" sz="1600" dirty="0" smtClean="0">
                <a:latin typeface="Times New Roman"/>
                <a:ea typeface="Calibri"/>
              </a:rPr>
              <a:t>Формирование </a:t>
            </a:r>
            <a:r>
              <a:rPr lang="ru-RU" sz="1600" dirty="0">
                <a:latin typeface="Times New Roman"/>
                <a:ea typeface="Calibri"/>
              </a:rPr>
              <a:t>у детей с ограниченными возможностями здоровья активной жизненной позиции, чувства социальной ответственности, солидарности, взаимопомощи и </a:t>
            </a:r>
            <a:r>
              <a:rPr lang="ru-RU" sz="1600" dirty="0" smtClean="0">
                <a:latin typeface="Times New Roman"/>
                <a:ea typeface="Calibri"/>
              </a:rPr>
              <a:t>милосердия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3" y="1484784"/>
            <a:ext cx="720080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обучить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детей-волонтеров навыкам работы в команде, азам волонтерской деятельности через тренинги, встречи и мастер-классы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сформировать у детей культуру социального служения как важного фактора развития современного общества, понимания сущности добровольной помощи людям;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вовлечь детей и их семьи, сотрудников учреждения в различные виды волонтерской деятельности, воспитать толерантность; 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сформировать у детей и подростков коммуникабельность, предупредительность и осознание собственной полезности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82347" y="4149080"/>
            <a:ext cx="7200801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Целевая аудитория проекта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:</a:t>
            </a:r>
            <a:endParaRPr lang="ru-RU" u="sng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дети с ограниченными возможностями здоровья, посещающие БУ «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Няганский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реабилитационный центр», и их родители (законные представители);</a:t>
            </a:r>
            <a:endParaRPr lang="ru-RU" sz="16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 специалисты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Няганского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реабилитационного центра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4"/>
          <a:stretch/>
        </p:blipFill>
        <p:spPr bwMode="auto">
          <a:xfrm>
            <a:off x="755576" y="5717308"/>
            <a:ext cx="4569970" cy="114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4"/>
          <a:stretch/>
        </p:blipFill>
        <p:spPr bwMode="auto">
          <a:xfrm>
            <a:off x="4569969" y="5717308"/>
            <a:ext cx="4569970" cy="11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2" t="62254"/>
          <a:stretch/>
        </p:blipFill>
        <p:spPr bwMode="auto">
          <a:xfrm>
            <a:off x="-2" y="5717308"/>
            <a:ext cx="2589243" cy="11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73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4"/>
          <a:stretch/>
        </p:blipFill>
        <p:spPr bwMode="auto">
          <a:xfrm>
            <a:off x="755576" y="5717308"/>
            <a:ext cx="4569970" cy="114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4"/>
          <a:stretch/>
        </p:blipFill>
        <p:spPr bwMode="auto">
          <a:xfrm>
            <a:off x="4569969" y="5717308"/>
            <a:ext cx="4569970" cy="11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2" t="62254"/>
          <a:stretch/>
        </p:blipFill>
        <p:spPr bwMode="auto">
          <a:xfrm>
            <a:off x="-2" y="5717308"/>
            <a:ext cx="2589243" cy="11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8695" y="460467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</a:rPr>
              <a:t>«Я – Гражданин России!»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</a:rPr>
              <a:t>Организация и проведение акций, приуроченных к государственным праздникам и знаменательным датам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Picture 2" descr="C:\Users\Алексашина\Desktop\МОЕ\ФОРУМ 2021\фото\изображение_viber_2021-05-12_11-40-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60796"/>
            <a:ext cx="2558356" cy="1912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573" y="1660796"/>
            <a:ext cx="2670883" cy="1912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:\документы методиста\ПРОГРАММЫ, ПРОЕКТЫ, ТЕХНОЛОГИИ\2020 год\ПроДобро\Фото и видео\Акция Запуск синих шаров в поддержку детей с РАС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895" y="3212976"/>
            <a:ext cx="2394147" cy="1795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49745" y="3730934"/>
            <a:ext cx="23118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b="1" u="sng" kern="0" dirty="0" smtClean="0">
                <a:solidFill>
                  <a:srgbClr val="0070C0"/>
                </a:solidFill>
                <a:latin typeface="Arial Narrow" pitchFamily="34" charset="0"/>
              </a:rPr>
              <a:t>Акция «День Победы»</a:t>
            </a:r>
            <a:endParaRPr lang="ru-RU" b="1" u="sng" kern="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073032" y="5172486"/>
            <a:ext cx="29979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b="1" u="sng" kern="0" dirty="0" smtClean="0">
                <a:solidFill>
                  <a:srgbClr val="0070C0"/>
                </a:solidFill>
                <a:latin typeface="Arial Narrow" pitchFamily="34" charset="0"/>
              </a:rPr>
              <a:t>Акция «Запуск синих шаров» </a:t>
            </a:r>
            <a:endParaRPr lang="ru-RU" b="1" u="sng" kern="0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844454" y="3724068"/>
            <a:ext cx="2993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b="1" u="sng" kern="0" dirty="0" smtClean="0">
                <a:solidFill>
                  <a:srgbClr val="0070C0"/>
                </a:solidFill>
                <a:latin typeface="Arial Narrow" pitchFamily="34" charset="0"/>
              </a:rPr>
              <a:t>Акция «С праздником, мама» </a:t>
            </a:r>
            <a:endParaRPr lang="ru-RU" b="1" u="sng" kern="0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86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4"/>
          <a:stretch/>
        </p:blipFill>
        <p:spPr bwMode="auto">
          <a:xfrm>
            <a:off x="755576" y="5717308"/>
            <a:ext cx="4569970" cy="114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4"/>
          <a:stretch/>
        </p:blipFill>
        <p:spPr bwMode="auto">
          <a:xfrm>
            <a:off x="4569969" y="5717308"/>
            <a:ext cx="4569970" cy="11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2" t="62254"/>
          <a:stretch/>
        </p:blipFill>
        <p:spPr bwMode="auto">
          <a:xfrm>
            <a:off x="-2" y="5717308"/>
            <a:ext cx="2589243" cy="11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8695" y="460467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</a:rPr>
              <a:t>«Я – Гражданин России!»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</a:rPr>
              <a:t>Организация и проведение акций, приуроченных к государственным праздникам и знаменательным датам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Picture 3" descr="IMG-0c69740e9b76a361624d4183d522172a-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361885"/>
            <a:ext cx="2336995" cy="1755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Picture 2" descr="IMG-7465353a4f8a2c854819fe50d667b878-V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24" y="1361885"/>
            <a:ext cx="2361158" cy="17708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1" name="Picture 2" descr="IMG-20e16a5c5760278906f26e702cb18f32-V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24" y="3431545"/>
            <a:ext cx="2361158" cy="1771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2" name="Picture 3" descr="IMG-293c0d0b1cebd75fab6c7474c2f05341-V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2008" y="1484784"/>
            <a:ext cx="2471444" cy="18527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3" name="Picture 2" descr="IMG-ca7ff9db8361ec4c42251dde0721cc21-V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610" y="3520656"/>
            <a:ext cx="2160240" cy="16194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4" name="Picture 3" descr="IMG-55e3c623b04a4db2894fc8a1f3f66ba6-V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31545"/>
            <a:ext cx="2336995" cy="17519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8" name="Прямоугольник 7"/>
          <p:cNvSpPr/>
          <p:nvPr/>
        </p:nvSpPr>
        <p:spPr>
          <a:xfrm>
            <a:off x="2932868" y="5347976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b="1" u="sng" kern="0" dirty="0" smtClean="0">
                <a:solidFill>
                  <a:srgbClr val="0070C0"/>
                </a:solidFill>
                <a:latin typeface="Arial Narrow" pitchFamily="34" charset="0"/>
              </a:rPr>
              <a:t>Акция «Ветеран живет рядом» </a:t>
            </a:r>
            <a:endParaRPr lang="ru-RU" b="1" u="sng" kern="0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73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4"/>
          <a:stretch/>
        </p:blipFill>
        <p:spPr bwMode="auto">
          <a:xfrm>
            <a:off x="755576" y="5717308"/>
            <a:ext cx="4569970" cy="114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4"/>
          <a:stretch/>
        </p:blipFill>
        <p:spPr bwMode="auto">
          <a:xfrm>
            <a:off x="4569969" y="5717308"/>
            <a:ext cx="4569970" cy="11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2" t="62254"/>
          <a:stretch/>
        </p:blipFill>
        <p:spPr bwMode="auto">
          <a:xfrm>
            <a:off x="-2" y="5717308"/>
            <a:ext cx="2589243" cy="11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8695" y="460467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</a:rPr>
              <a:t>«Я – Гражданин России!»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</a:rPr>
              <a:t>Организация и проведение акций, приуроченных к государственным праздникам и знаменательным датам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46094" y="5347976"/>
            <a:ext cx="6101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b="1" u="sng" kern="0" dirty="0" smtClean="0">
                <a:solidFill>
                  <a:srgbClr val="0070C0"/>
                </a:solidFill>
                <a:latin typeface="Arial Narrow" pitchFamily="34" charset="0"/>
              </a:rPr>
              <a:t>Акция «Свеча памяти» с волонтером «</a:t>
            </a:r>
            <a:r>
              <a:rPr lang="ru-RU" b="1" u="sng" kern="0" smtClean="0">
                <a:solidFill>
                  <a:srgbClr val="0070C0"/>
                </a:solidFill>
                <a:latin typeface="Arial Narrow" pitchFamily="34" charset="0"/>
              </a:rPr>
              <a:t>серебряного возраста" </a:t>
            </a:r>
            <a:endParaRPr lang="ru-RU" b="1" u="sng" kern="0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15" name="Picture 2" descr="Z:\Общая\фото\2018 год\ЛЕТНИЙ ЛАГЕРЬ ИЮНЬ 2018\21.06.2018 День памяти\20180621_1520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13" y="1557513"/>
            <a:ext cx="4032956" cy="2268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6" name="Picture 3" descr="Z:\Общая\фото\2018 год\ЛЕТНИЙ ЛАГЕРЬ ИЮНЬ 2018\21.06.2018 День памяти\20180621_1528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165460"/>
            <a:ext cx="3889297" cy="29169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237774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4"/>
          <a:stretch/>
        </p:blipFill>
        <p:spPr bwMode="auto">
          <a:xfrm>
            <a:off x="755576" y="5717308"/>
            <a:ext cx="4569970" cy="114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4"/>
          <a:stretch/>
        </p:blipFill>
        <p:spPr bwMode="auto">
          <a:xfrm>
            <a:off x="4569969" y="5717308"/>
            <a:ext cx="4569970" cy="11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2" t="62254"/>
          <a:stretch/>
        </p:blipFill>
        <p:spPr bwMode="auto">
          <a:xfrm>
            <a:off x="-2" y="5717308"/>
            <a:ext cx="2589243" cy="11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8695" y="460467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</a:rPr>
              <a:t>«Я – Гражданин России!»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</a:rPr>
              <a:t>Организация и проведение акций, приуроченных к государственным праздникам и знаменательным датам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9" name="Picture 3" descr="Z:\Общая\фото\2018 год\04.04.2018 Антинаркотическая акция (Юлдашева)\DSC_002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2" r="29091" b="4994"/>
          <a:stretch/>
        </p:blipFill>
        <p:spPr bwMode="auto">
          <a:xfrm>
            <a:off x="5148064" y="2826716"/>
            <a:ext cx="3289903" cy="26244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10" name="Picture 2" descr="Z:\Общая\фото\2018 год\04.04.2018 Антинаркотическая акция (Юлдашева)\DSC_00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3819935" cy="2539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11" name="Прямоугольник 10"/>
          <p:cNvSpPr/>
          <p:nvPr/>
        </p:nvSpPr>
        <p:spPr>
          <a:xfrm>
            <a:off x="75333" y="4437112"/>
            <a:ext cx="50882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ru-RU" b="1" u="sng" kern="0" dirty="0" smtClean="0">
                <a:solidFill>
                  <a:srgbClr val="0070C0"/>
                </a:solidFill>
                <a:latin typeface="Arial Narrow" pitchFamily="34" charset="0"/>
              </a:rPr>
              <a:t>26 июня – </a:t>
            </a:r>
          </a:p>
          <a:p>
            <a:pPr lvl="0" algn="ctr">
              <a:defRPr/>
            </a:pPr>
            <a:r>
              <a:rPr lang="ru-RU" b="1" u="sng" kern="0" dirty="0" smtClean="0">
                <a:solidFill>
                  <a:srgbClr val="0070C0"/>
                </a:solidFill>
                <a:latin typeface="Arial Narrow" pitchFamily="34" charset="0"/>
              </a:rPr>
              <a:t>международный день борьбы </a:t>
            </a:r>
          </a:p>
          <a:p>
            <a:pPr lvl="0" algn="ctr">
              <a:defRPr/>
            </a:pPr>
            <a:r>
              <a:rPr lang="ru-RU" b="1" u="sng" kern="0" dirty="0" smtClean="0">
                <a:solidFill>
                  <a:srgbClr val="0070C0"/>
                </a:solidFill>
                <a:latin typeface="Arial Narrow" pitchFamily="34" charset="0"/>
              </a:rPr>
              <a:t>с наркоманией и незаконным оборотом наркотиков</a:t>
            </a:r>
            <a:endParaRPr lang="ru-RU" b="1" u="sng" kern="0" dirty="0">
              <a:solidFill>
                <a:srgbClr val="0070C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3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4"/>
          <a:stretch/>
        </p:blipFill>
        <p:spPr bwMode="auto">
          <a:xfrm>
            <a:off x="755576" y="5717308"/>
            <a:ext cx="4569970" cy="1149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54"/>
          <a:stretch/>
        </p:blipFill>
        <p:spPr bwMode="auto">
          <a:xfrm>
            <a:off x="4569969" y="5717308"/>
            <a:ext cx="4569970" cy="11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upload.wikimedia.org/wikipedia/commons/0/06/Bandera_Nentsi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42" t="62254"/>
          <a:stretch/>
        </p:blipFill>
        <p:spPr bwMode="auto">
          <a:xfrm>
            <a:off x="-2" y="5717308"/>
            <a:ext cx="2589243" cy="114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3338" y="476672"/>
            <a:ext cx="73448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</a:rPr>
              <a:t>«Я помогу!»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 Narrow" pitchFamily="34" charset="0"/>
              </a:rPr>
              <a:t>Акции «Мир без одиночества» с посещением детей инвалидов с тяжелыми нарушениями здоровья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82" y="2492896"/>
            <a:ext cx="3816424" cy="2472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922" y="1412776"/>
            <a:ext cx="2736304" cy="33123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078" y="1844824"/>
            <a:ext cx="3155782" cy="2212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535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174</TotalTime>
  <Words>324</Words>
  <Application>Microsoft Office PowerPoint</Application>
  <PresentationFormat>Экран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Альбина М. Ганиева</dc:creator>
  <cp:lastModifiedBy>Альбина М. Ганиева</cp:lastModifiedBy>
  <cp:revision>13</cp:revision>
  <dcterms:created xsi:type="dcterms:W3CDTF">2021-11-11T07:31:14Z</dcterms:created>
  <dcterms:modified xsi:type="dcterms:W3CDTF">2022-06-23T06:19:20Z</dcterms:modified>
</cp:coreProperties>
</file>