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A803C-99F4-E217-3DAF-F6F416B8E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548463"/>
            <a:ext cx="9068586" cy="2590800"/>
          </a:xfrm>
        </p:spPr>
        <p:txBody>
          <a:bodyPr/>
          <a:lstStyle/>
          <a:p>
            <a:r>
              <a:rPr lang="ru-RU" sz="5400" dirty="0"/>
              <a:t>Волонтёрская деятельность</a:t>
            </a:r>
            <a:br>
              <a:rPr lang="ru-RU" sz="5400" dirty="0"/>
            </a:br>
            <a:r>
              <a:rPr lang="ru-RU" sz="5400" dirty="0" err="1"/>
              <a:t>мку</a:t>
            </a:r>
            <a:r>
              <a:rPr lang="ru-RU" sz="5400" dirty="0"/>
              <a:t> «Слободская городская библиотека им. А. Грина»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71790-0DA7-7AF5-8EED-4E532A8A0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6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48079-02C6-2EEF-E089-A6A819AC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81CC9-F783-8B66-CBEC-67FBE940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624" y="1754589"/>
            <a:ext cx="4656666" cy="234327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Ежегодно проводятся экологические субботники со всеми школами нашего города. В роли волонтёров выступают сами дети.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C9890F-2B2F-5D6E-528A-AC98A9F7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1" y="885344"/>
            <a:ext cx="6783082" cy="50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6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A8A91-7392-DF94-438C-A2E857EC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1EE5F-A44C-3100-677E-46278971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643" y="1172918"/>
            <a:ext cx="4278489" cy="4708596"/>
          </a:xfrm>
        </p:spPr>
        <p:txBody>
          <a:bodyPr/>
          <a:lstStyle/>
          <a:p>
            <a:pPr algn="just"/>
            <a:r>
              <a:rPr lang="ru-RU" dirty="0"/>
              <a:t>Ежегодно мы принимаем участие в добровольческом проекте «Добрая Вятка». Мероприятия разнообразны: дарение книг, экологические акции, сбор корма для животных, находящихся в приюте «Возьми меня», расположенном в нашем городе.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7CD241-434E-E629-913C-65753021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5" y="1172917"/>
            <a:ext cx="6920110" cy="47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4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7D05-A82B-E8B6-7FA1-CC429ED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6CC698-25C2-5A2B-1986-18834F50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6" y="2541834"/>
            <a:ext cx="1944307" cy="40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19E2B23-1D16-A915-83D8-0C422955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53" y="3065559"/>
            <a:ext cx="3197698" cy="348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0041672-75E1-94AE-74EE-83265216A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575" y="2742327"/>
            <a:ext cx="6118579" cy="1581317"/>
          </a:xfrm>
        </p:spPr>
        <p:txBody>
          <a:bodyPr/>
          <a:lstStyle/>
          <a:p>
            <a:pPr algn="just"/>
            <a:r>
              <a:rPr lang="ru-RU" dirty="0"/>
              <a:t>Клуб любителей рукоделия при библиотеке занимается изготовлением оберегов для наших жителей, находящихся в зоне специальной военной операции.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C981749-1CE5-12A4-55C8-A8951959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53" y="307563"/>
            <a:ext cx="2630311" cy="27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7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6DADB-B039-3E60-12E6-867B0525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09D2A-41F8-C35D-3015-F37C8696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4" y="2703323"/>
            <a:ext cx="5221111" cy="1371601"/>
          </a:xfrm>
        </p:spPr>
        <p:txBody>
          <a:bodyPr/>
          <a:lstStyle/>
          <a:p>
            <a:pPr algn="just"/>
            <a:r>
              <a:rPr lang="ru-RU" dirty="0"/>
              <a:t>Также мы собираем гуманитарную помощь для жителей пострадавших территорий новых регионов РФ и для участников СВО.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992ADF-E6AE-140C-A82F-A112B4B9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" y="562843"/>
            <a:ext cx="5940425" cy="56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0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5E1AAA-19FD-3E66-05CE-42A93F75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178" y="1328394"/>
            <a:ext cx="5232399" cy="4754032"/>
          </a:xfrm>
        </p:spPr>
        <p:txBody>
          <a:bodyPr/>
          <a:lstStyle/>
          <a:p>
            <a:pPr algn="just"/>
            <a:r>
              <a:rPr lang="ru-RU" dirty="0"/>
              <a:t>Ежегодно мы проводим Всемирный день волонтёра с участием всех школ города. Ребята помогают организовать творческие мастер-классы для всех желающих.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FB873B-9DFF-B44F-2A23-E3D7EB671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5" y="1328394"/>
            <a:ext cx="6338711" cy="47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7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1F52A-D922-5E05-A1A7-323BFE22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7B7DD18-5AB3-6DD5-9F4C-558D9649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9" y="531450"/>
            <a:ext cx="4261652" cy="56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3D2735B-4BF8-B4D6-0514-693AF4AA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991" y="3661732"/>
            <a:ext cx="6445956" cy="2651760"/>
          </a:xfrm>
        </p:spPr>
        <p:txBody>
          <a:bodyPr/>
          <a:lstStyle/>
          <a:p>
            <a:pPr algn="just"/>
            <a:r>
              <a:rPr lang="ru-RU" dirty="0"/>
              <a:t>Наши работники выступают волонтёрами для голосования по выбору общественных территорий «Комфортная городская среда».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9D703AA5-4404-40CD-1EC9-1BA86480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91" y="544508"/>
            <a:ext cx="6445956" cy="31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50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42</TotalTime>
  <Words>140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Савон</vt:lpstr>
      <vt:lpstr>Волонтёрская деятельность мку «Слободская городская библиотека им. А. Грина»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PC1</dc:creator>
  <cp:lastModifiedBy>PC1</cp:lastModifiedBy>
  <cp:revision>2</cp:revision>
  <dcterms:created xsi:type="dcterms:W3CDTF">2025-06-24T08:58:43Z</dcterms:created>
  <dcterms:modified xsi:type="dcterms:W3CDTF">2025-06-24T09:49:56Z</dcterms:modified>
</cp:coreProperties>
</file>