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24.08.2023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8286808" cy="2000263"/>
          </a:xfrm>
        </p:spPr>
        <p:txBody>
          <a:bodyPr/>
          <a:lstStyle/>
          <a:p>
            <a:r>
              <a:rPr lang="ru-RU" dirty="0" smtClean="0"/>
              <a:t>Молодежный центр</a:t>
            </a:r>
            <a:br>
              <a:rPr lang="ru-RU" dirty="0" smtClean="0"/>
            </a:br>
            <a:r>
              <a:rPr lang="ru-RU" dirty="0" smtClean="0"/>
              <a:t>«Победа»</a:t>
            </a:r>
            <a:endParaRPr lang="ru-RU" dirty="0"/>
          </a:p>
        </p:txBody>
      </p:sp>
      <p:pic>
        <p:nvPicPr>
          <p:cNvPr id="5" name="Рисунок 4" descr="iD0vJ7j9Rp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27129" y="2928934"/>
            <a:ext cx="5915296" cy="34290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>
            <a:normAutofit/>
          </a:bodyPr>
          <a:lstStyle/>
          <a:p>
            <a:r>
              <a:rPr lang="ru-RU" dirty="0" smtClean="0"/>
              <a:t>-У нас в городе на сегодняшний день существуют 29 волонтерских отряда, это около 800 волонтеров. </a:t>
            </a:r>
          </a:p>
          <a:p>
            <a:r>
              <a:rPr lang="ru-RU" dirty="0" smtClean="0"/>
              <a:t>17 отрядов создано на базе общеобразовательных школ города.</a:t>
            </a:r>
          </a:p>
          <a:p>
            <a:r>
              <a:rPr lang="ru-RU" dirty="0" smtClean="0"/>
              <a:t>5 отрядов действуют в учебных заведениях СПО</a:t>
            </a:r>
          </a:p>
          <a:p>
            <a:r>
              <a:rPr lang="ru-RU" dirty="0" smtClean="0"/>
              <a:t>3 в учреждениях культуры (ДК на Кирова, ДК Юбилейный и МАУК «Сад </a:t>
            </a:r>
            <a:r>
              <a:rPr lang="ru-RU" dirty="0" err="1" smtClean="0"/>
              <a:t>им.П.И.Чайковского</a:t>
            </a:r>
            <a:r>
              <a:rPr lang="ru-RU" dirty="0" smtClean="0"/>
              <a:t>») </a:t>
            </a:r>
          </a:p>
          <a:p>
            <a:r>
              <a:rPr lang="ru-RU" dirty="0" smtClean="0"/>
              <a:t>1 в </a:t>
            </a:r>
            <a:r>
              <a:rPr lang="ru-RU" dirty="0" err="1" smtClean="0"/>
              <a:t>Эколого</a:t>
            </a:r>
            <a:r>
              <a:rPr lang="ru-RU" dirty="0" smtClean="0"/>
              <a:t> биологическом центре</a:t>
            </a:r>
          </a:p>
          <a:p>
            <a:r>
              <a:rPr lang="ru-RU" dirty="0" smtClean="0"/>
              <a:t>1 в пожарной части МЧС г.Воткинска</a:t>
            </a:r>
          </a:p>
          <a:p>
            <a:r>
              <a:rPr lang="ru-RU" dirty="0" smtClean="0"/>
              <a:t>2 в МАУ «Молодежный центр «Победа».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Волонтеры принимают активное участие в общественной жизни города Воткинска. Являются организаторами и участниками многих массовых городских и республиканских мероприятий. Проводят развлекательно – </a:t>
            </a:r>
            <a:r>
              <a:rPr lang="ru-RU" dirty="0" err="1" smtClean="0"/>
              <a:t>досуговые</a:t>
            </a:r>
            <a:r>
              <a:rPr lang="ru-RU" dirty="0" smtClean="0"/>
              <a:t> мероприятия с детьми, временно лишенными родительской опеки, в Центре социального обеспечения, Стабильно посещаем с волонтерскими </a:t>
            </a:r>
            <a:r>
              <a:rPr lang="ru-RU" dirty="0" err="1" smtClean="0"/>
              <a:t>отрядоми</a:t>
            </a:r>
            <a:r>
              <a:rPr lang="ru-RU" dirty="0" smtClean="0"/>
              <a:t> «Дом ветеранов», проводим там концерты и субботники. Так же организуем акции за здоровый образ жизни: «День здоровья», «Сигарета на конфету», акция «Должен знать» в памяти жертв </a:t>
            </a:r>
            <a:r>
              <a:rPr lang="ru-RU" dirty="0" err="1" smtClean="0"/>
              <a:t>СПИДа</a:t>
            </a:r>
            <a:r>
              <a:rPr lang="ru-RU" dirty="0" smtClean="0"/>
              <a:t>, фестиваль волонтерских отрядов, конкурс социальных театров,»Триатлон», 9 мая, бал волонтеров и др.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Волонтеры города ведут активную работу по пропаганде здорового образа жизни и профилактике правонарушений, </a:t>
            </a:r>
            <a:r>
              <a:rPr lang="ru-RU" dirty="0" err="1" smtClean="0"/>
              <a:t>наркозависимости</a:t>
            </a:r>
            <a:r>
              <a:rPr lang="ru-RU" dirty="0" smtClean="0"/>
              <a:t> в молодежной среде, </a:t>
            </a:r>
            <a:r>
              <a:rPr lang="ru-RU" dirty="0" err="1" smtClean="0"/>
              <a:t>военно-гражданско</a:t>
            </a:r>
            <a:r>
              <a:rPr lang="ru-RU" dirty="0" smtClean="0"/>
              <a:t> патриотическое; охрана природы и сохранение чистоты окружающей среды; профилактика и борьба с курением, алкогольной и наркотической зависимостью принимают участие во Всероссийских, Республиканских и городских акциях и мероприятиях, помогают в организации спортивных соревнований, оказывают адресную помощь ветеранам, воспитанникам детского дома, детям с ограниченными возможностями по здоровью, одиноким престарелым людям.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72866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Волонтерство</a:t>
            </a:r>
            <a:r>
              <a:rPr lang="ru-RU" dirty="0" smtClean="0"/>
              <a:t> - один из лучших способов проявить себя и реализовать свой потенциал, участвовать в социально – полезных делах, в реальных проектах, получать знания и профессиональный опыт.</a:t>
            </a:r>
          </a:p>
          <a:p>
            <a:r>
              <a:rPr lang="ru-RU" dirty="0" smtClean="0"/>
              <a:t>Добровольцами волонтерских отрядов были проведены более 30 мероприятий по противодействию злоупотреблению различных </a:t>
            </a:r>
            <a:r>
              <a:rPr lang="ru-RU" dirty="0" err="1" smtClean="0"/>
              <a:t>психоактивных</a:t>
            </a:r>
            <a:r>
              <a:rPr lang="ru-RU" dirty="0" smtClean="0"/>
              <a:t> веществ, употреблению табака, алкоголя, наркотиков и пропаганде здорового образа жизни, что является наиболее эффективной формой профилактической работы в молодежной среде. Ежегодно проводится </a:t>
            </a:r>
            <a:r>
              <a:rPr lang="ru-RU" dirty="0" err="1" smtClean="0"/>
              <a:t>антинаркотическая</a:t>
            </a:r>
            <a:r>
              <a:rPr lang="ru-RU" dirty="0" smtClean="0"/>
              <a:t> акция по закрашиванию наркотических надписей на фасадах домов, учреждений «Чистая стена», так же проходит акция «Стоп ВИЧ» посвященная Всемирному дню борьбы со </a:t>
            </a:r>
            <a:r>
              <a:rPr lang="ru-RU" dirty="0" err="1" smtClean="0"/>
              <a:t>СПИДом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Целями добровольческой деятельности являются: </a:t>
            </a:r>
          </a:p>
          <a:p>
            <a:r>
              <a:rPr lang="ru-RU" dirty="0" smtClean="0"/>
              <a:t>1) оказание безвозмездной помощи людям, животным, природе и всем кто нуждающимся в ней; </a:t>
            </a:r>
          </a:p>
          <a:p>
            <a:r>
              <a:rPr lang="ru-RU" dirty="0" smtClean="0"/>
              <a:t>2) безвозмездное участие в общественно значимых мероприятиях с согласия их организаторов; </a:t>
            </a:r>
          </a:p>
          <a:p>
            <a:r>
              <a:rPr lang="ru-RU" dirty="0" smtClean="0"/>
              <a:t>3) формирование гражданской позиции, самоорганизации, чувства социальной ответственности, солидарности, взаимопомощи и милосердия в обществе.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0"/>
            <a:ext cx="63579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2021 году коллектив городского волонтерского штаба г. Воткинска, было вручено свидетельство «За активное участие в общественной жизни города, большую помощь населению в период пандемии новой </a:t>
            </a:r>
            <a:r>
              <a:rPr lang="ru-RU" dirty="0" err="1" smtClean="0"/>
              <a:t>коронавирусной</a:t>
            </a:r>
            <a:r>
              <a:rPr lang="ru-RU" dirty="0" smtClean="0"/>
              <a:t> инфекции» от Главы </a:t>
            </a:r>
            <a:r>
              <a:rPr lang="ru-RU" dirty="0" smtClean="0"/>
              <a:t>МО</a:t>
            </a:r>
            <a:r>
              <a:rPr lang="en-US" dirty="0" smtClean="0"/>
              <a:t>.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3" name="Рисунок 2" descr="qzpcGlbFG9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1857364"/>
            <a:ext cx="3500444" cy="466725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</TotalTime>
  <Words>340</Words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Молодежный центр «Победа»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Молодежный центр «Победа»</dc:title>
  <dc:creator>Пользователь</dc:creator>
  <cp:lastModifiedBy>Пользователь</cp:lastModifiedBy>
  <cp:revision>2</cp:revision>
  <dcterms:created xsi:type="dcterms:W3CDTF">2023-08-24T08:17:48Z</dcterms:created>
  <dcterms:modified xsi:type="dcterms:W3CDTF">2023-08-24T08:30:01Z</dcterms:modified>
</cp:coreProperties>
</file>