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6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2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8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3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5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1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6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2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4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B6E6-5572-4F40-BC44-31F3CCF6A61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0C78-2523-4CE5-BDD3-9A5B6FBA1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6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46640" cy="1467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Муниципальное казенное общеобразовательное учреждение «Средняя  школа №1»</a:t>
            </a:r>
            <a:br>
              <a:rPr lang="ru-RU" sz="2400" dirty="0" smtClean="0"/>
            </a:br>
            <a:r>
              <a:rPr lang="ru-RU" sz="2400" dirty="0" smtClean="0"/>
              <a:t>г. Калача-на-Дону Волгоградской области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3816424" cy="25202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Добровольческий (волонтерский) отряд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«Активист»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910280" cy="391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09329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2019 – </a:t>
            </a:r>
            <a:r>
              <a:rPr lang="ru-RU" sz="2000" dirty="0" smtClean="0"/>
              <a:t>2023 </a:t>
            </a:r>
            <a:r>
              <a:rPr lang="ru-RU" sz="2000" dirty="0" smtClean="0"/>
              <a:t>учебный год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2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Направление деятельности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Патриотическое </a:t>
            </a:r>
            <a:endParaRPr lang="ru-RU" sz="3200" b="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3386105" cy="25395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84482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Экологическое</a:t>
            </a:r>
            <a:endParaRPr lang="ru-RU" sz="3200" b="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560" y="2708920"/>
            <a:ext cx="3527375" cy="2645531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483768" y="1124744"/>
            <a:ext cx="1224136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64088" y="1124744"/>
            <a:ext cx="144016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6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Экологическое направление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538736" cy="518457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Участие </a:t>
            </a:r>
            <a:r>
              <a:rPr lang="ru-RU" sz="2000" dirty="0" smtClean="0"/>
              <a:t>в субботнике «Чистый день» (городской)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Участие </a:t>
            </a:r>
            <a:r>
              <a:rPr lang="ru-RU" sz="2000" dirty="0" smtClean="0"/>
              <a:t>в экологической игре «Чистые игры: Чистый лес» (районный)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Ежегодные акции</a:t>
            </a:r>
            <a:r>
              <a:rPr lang="ru-RU" sz="2000" dirty="0" smtClean="0"/>
              <a:t> </a:t>
            </a:r>
            <a:r>
              <a:rPr lang="ru-RU" sz="2000" dirty="0" smtClean="0"/>
              <a:t>«Экологический субботник»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Акция </a:t>
            </a:r>
            <a:r>
              <a:rPr lang="ru-RU" sz="2000" dirty="0" smtClean="0"/>
              <a:t>«Классный лес»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Акция </a:t>
            </a:r>
            <a:r>
              <a:rPr lang="ru-RU" sz="2000" dirty="0" smtClean="0"/>
              <a:t>«Живи, лес!»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Акции по сбору макулатуры и батареек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Акция «Первоцветы»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Экологические уроки и другие мероприятия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2" y="5080850"/>
            <a:ext cx="2816313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64" y="140968"/>
            <a:ext cx="2084213" cy="1512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56" y="0"/>
            <a:ext cx="2376264" cy="17653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20" y="1879436"/>
            <a:ext cx="2376103" cy="17630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60" y="1881934"/>
            <a:ext cx="2215729" cy="17605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79" y="3706348"/>
            <a:ext cx="2267744" cy="12827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94" y="3700029"/>
            <a:ext cx="2156764" cy="13397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80850"/>
            <a:ext cx="2540579" cy="14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Патриотическое направление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538736" cy="518457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• Всероссийский  конкурс «Большая перемена» (федеральный)</a:t>
            </a:r>
          </a:p>
          <a:p>
            <a:endParaRPr lang="ru-RU" sz="2000" dirty="0" smtClean="0"/>
          </a:p>
          <a:p>
            <a:r>
              <a:rPr lang="ru-RU" sz="2000" dirty="0" smtClean="0"/>
              <a:t>• Всероссийский конкурс-фестиваль «Памяти павших будем достойны» (региональный)</a:t>
            </a:r>
          </a:p>
          <a:p>
            <a:endParaRPr lang="ru-RU" sz="2000" dirty="0" smtClean="0"/>
          </a:p>
          <a:p>
            <a:r>
              <a:rPr lang="ru-RU" sz="2000" dirty="0" smtClean="0"/>
              <a:t>• Акция «Альбом Победы» (региональный)</a:t>
            </a:r>
          </a:p>
          <a:p>
            <a:endParaRPr lang="ru-RU" sz="2000" dirty="0" smtClean="0"/>
          </a:p>
          <a:p>
            <a:r>
              <a:rPr lang="ru-RU" sz="2000" dirty="0" smtClean="0"/>
              <a:t>• Конкурс «Царицын-Сталинград-Волгоград» (региональный)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283531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240"/>
            <a:ext cx="2344539" cy="32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2002979" cy="267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4479"/>
            <a:ext cx="2146995" cy="28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3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Патриотическое направление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538736" cy="51845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/>
              <a:t>		</a:t>
            </a:r>
          </a:p>
          <a:p>
            <a:r>
              <a:rPr lang="ru-RU" sz="2000" dirty="0" smtClean="0"/>
              <a:t>• Акция «Маршрут Победы» (районный)</a:t>
            </a:r>
          </a:p>
          <a:p>
            <a:endParaRPr lang="ru-RU" sz="2000" dirty="0" smtClean="0"/>
          </a:p>
          <a:p>
            <a:r>
              <a:rPr lang="ru-RU" sz="2000" dirty="0" smtClean="0"/>
              <a:t>• Акция «Забота», «Обелиск» (школьный)</a:t>
            </a:r>
          </a:p>
          <a:p>
            <a:endParaRPr lang="ru-RU" sz="2000" dirty="0" smtClean="0"/>
          </a:p>
          <a:p>
            <a:r>
              <a:rPr lang="ru-RU" sz="2000" dirty="0" smtClean="0"/>
              <a:t>• Помощь в организации и проведении Уроков Победы в течение года (школьный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Za</a:t>
            </a:r>
            <a:r>
              <a:rPr lang="ru-RU" sz="2000" dirty="0" smtClean="0"/>
              <a:t>Наших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21" y="188640"/>
            <a:ext cx="281049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91" y="2234840"/>
            <a:ext cx="183503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60" y="4725144"/>
            <a:ext cx="2464265" cy="1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44"/>
            <a:ext cx="2636961" cy="197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2562852" cy="1863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07" y="2348880"/>
            <a:ext cx="3113011" cy="20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48938" cy="4752528"/>
          </a:xfrm>
        </p:spPr>
      </p:pic>
    </p:spTree>
    <p:extLst>
      <p:ext uri="{BB962C8B-B14F-4D97-AF65-F5344CB8AC3E}">
        <p14:creationId xmlns:p14="http://schemas.microsoft.com/office/powerpoint/2010/main" val="19723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128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казенное общеобразовательное учреждение «Средняя  школа №1» г. Калача-на-Дону Волгоградской области </vt:lpstr>
      <vt:lpstr>Направление деятельности</vt:lpstr>
      <vt:lpstr>Экологическое направление</vt:lpstr>
      <vt:lpstr>Патриотическое направление</vt:lpstr>
      <vt:lpstr>Патриотическое направление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«Средняя  школа №1» г. Калача-на-Дону Волгоградской области</dc:title>
  <dc:creator>Катя</dc:creator>
  <cp:lastModifiedBy>Катя</cp:lastModifiedBy>
  <cp:revision>21</cp:revision>
  <dcterms:created xsi:type="dcterms:W3CDTF">2020-09-28T15:17:06Z</dcterms:created>
  <dcterms:modified xsi:type="dcterms:W3CDTF">2023-05-14T11:48:22Z</dcterms:modified>
</cp:coreProperties>
</file>