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58" r:id="rId6"/>
    <p:sldId id="259" r:id="rId7"/>
    <p:sldId id="261" r:id="rId8"/>
    <p:sldId id="262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3709B-7B09-49A9-931A-DA774ED5E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0181AEB-A986-4A93-BB9F-0319B4CFC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486724-AC79-4BE3-9685-A0CD08E5E4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B47E06-812F-43AE-A4E2-6FC8B725B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25A313-448E-41E3-B659-FFAEBDE2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4750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E278D6-5270-454B-A3B0-215FBB680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771287-F240-4AD2-B1A6-7563FCBC4D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8AEC72-4770-4AD9-AE95-009AFC2058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21315-04F7-47BF-9996-2F393B00C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0247A98-E079-45FA-8E88-C9FFC185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80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0BFB23F-571A-4435-AFF7-4DFF1F26CA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DE1206-402A-4807-86FC-AE24C2C7E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0002D3-09A1-46B0-8AE9-647FA7170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FC457B-2F4D-467D-B4FD-131E57BD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5C4E78-CFE7-4116-9A86-C4087C6F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82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535ED-679A-4316-80FF-3501926DF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12BA78-71B7-42FA-857D-E8EB14A33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F95FC5-F941-4542-8562-09D32FE1B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023221-EE65-451F-8CFA-96826CE7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1CE9AE-5E4C-45A9-B734-095E576C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3230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913229-688A-407D-931D-EB323740A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E49B081-A9EB-44EF-A6C8-823F3E3705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2233-44CB-4017-BFE1-25E1BE5C3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D7836-6DE1-4396-95C1-4B8DF81F8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4FACD3-1768-43F6-8ACA-B4615C63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253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2FD968-BA07-43F5-9F92-A068DEBD0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E576747-804F-4481-B6B0-0404FCE11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CC69D01-28AD-409F-B41D-245DBBA3E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5770B6-5F95-462D-8BBA-E65754A5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762326-B7AC-48AC-9AAE-1856CACE9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A26A55-AD0F-4F82-A699-63F951A57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5809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7F3EC-89D7-4547-A231-897280E54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4A9B5E-FBCF-46E2-9D21-3ACAF45E4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80D91B8-CD29-49B6-B751-CBADFDF61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15B3028-6D67-4D8C-AE66-9C6EAEA03F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81D0BC1-3CE3-4C53-89BF-97AB20475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F6E2CB2-1D8F-4767-8EB6-6C3043D29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274E63D-2D3E-4EAE-8313-5CB838445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735718-2AB8-4BE1-A9DB-6A37F9D8E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0929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DB4A9-0583-45D4-8CF6-1C1827D83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3841E72-903D-469E-84DA-B19B3B936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D9BE393-E885-4189-B3AC-AAD73F2B5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DBAF8F-6F3F-4F42-87FB-4B0672E42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11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445D3B7-C519-417C-8831-C4C83A3EC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7452026-DE15-40FC-A789-AB5A160B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43F622B-3014-439C-A7E2-C77509905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267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7F93B3-471E-4CC0-9676-DA1F86573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0C2AC6-6866-4701-A7E0-D84D8F0303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5A4230-3AC2-49EB-A95A-3C8F80B881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2E0C4B2-150F-49A6-8B17-B7305BF52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AE9BCF7-1A29-447C-9B69-D10EB450B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BEA4A7-2301-4A34-8E15-57F929995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864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9CE65-CBDA-4813-B604-21BECCB3D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7B5A889-CFB5-45B6-B6BE-E3B4A6FB8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B7C3C87-12F6-46A9-AA19-ACF0DB65E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E44B96-398C-4EC3-91CE-229BADD5C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AFD9E6-988D-4D85-A28B-C519D4AE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62852A-C36D-4EA9-AB38-50C68F6F1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89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0B3E2D-C742-40AD-837D-6117EB112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E1D071-C3C1-4921-9121-8425CBDD3B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6FEDB0-0BE8-410E-ACCB-F4B3893CD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DD71E-8A51-4BA2-B571-A1E37AD8A538}" type="datetimeFigureOut">
              <a:rPr lang="ru-RU" smtClean="0"/>
              <a:t>27.05.2023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2437B7-3AE1-4107-9A4A-C57B114528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184404-CD33-43AA-91AD-CFC53F985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20B7D4-BB48-4CA8-890C-6D857BCF63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5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FA7989-E3BA-4E1E-8199-CCE3E8A38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532" y="149792"/>
            <a:ext cx="9481221" cy="670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593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1F687A-81C9-4177-B7AC-5A4A56851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Экологический волонтерский проект «Хранители Байкала»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2616270E-D57B-49F4-A9B2-D8169B2722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607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3AF945-165C-48CC-9D82-225BE903E5E0}"/>
              </a:ext>
            </a:extLst>
          </p:cNvPr>
          <p:cNvSpPr txBox="1"/>
          <p:nvPr/>
        </p:nvSpPr>
        <p:spPr>
          <a:xfrm>
            <a:off x="878541" y="671691"/>
            <a:ext cx="1043491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Хранители Байкала</a:t>
            </a:r>
          </a:p>
          <a:p>
            <a:pPr algn="just"/>
            <a:r>
              <a:rPr lang="ru-RU" sz="2200" dirty="0"/>
              <a:t>30 июля 2022 года в улусе </a:t>
            </a:r>
            <a:r>
              <a:rPr lang="ru-RU" sz="2200" dirty="0" err="1"/>
              <a:t>Дулан</a:t>
            </a:r>
            <a:r>
              <a:rPr lang="ru-RU" sz="2200" dirty="0"/>
              <a:t> Кабанского района состоялась ликвидация мусорной свалки. Работы проводились по инициативе Региональной общественной организации «Байкальский культурный форум» (председатель </a:t>
            </a:r>
            <a:r>
              <a:rPr lang="ru-RU" sz="2200" dirty="0" err="1"/>
              <a:t>Дондупов</a:t>
            </a:r>
            <a:r>
              <a:rPr lang="ru-RU" sz="2200" dirty="0"/>
              <a:t> Д.Д.) в рамках проекта "Хранители Байкала" на средства гранта «Ен плюс </a:t>
            </a:r>
            <a:r>
              <a:rPr lang="ru-RU" sz="2200" dirty="0" err="1"/>
              <a:t>групп».на</a:t>
            </a:r>
            <a:r>
              <a:rPr lang="ru-RU" sz="2200" dirty="0"/>
              <a:t> грантовые средства конкурса экологических проектов </a:t>
            </a:r>
            <a:r>
              <a:rPr lang="ru-RU" sz="2200" dirty="0" err="1"/>
              <a:t>En</a:t>
            </a:r>
            <a:r>
              <a:rPr lang="ru-RU" sz="2200" dirty="0"/>
              <a:t>+ Group.</a:t>
            </a:r>
          </a:p>
          <a:p>
            <a:pPr algn="just"/>
            <a:r>
              <a:rPr lang="ru-RU" sz="2200" dirty="0"/>
              <a:t>В связи с этим, в рамках проекта была ликвидирована мусорная свалка и следующим этапом станет строительство на этом месте небольшой волонтерской базы. Так как село находится в 150 км от города, то наличие места постоянного присутствия волонтеров позволит регулярно очищать побережье, проводить экологические акции и просветительскую работу среди туристов и местного населения, патрулировать местность на случай торфяных пожаров.</a:t>
            </a:r>
          </a:p>
          <a:p>
            <a:pPr algn="just"/>
            <a:r>
              <a:rPr lang="ru-RU" sz="2200" dirty="0"/>
              <a:t>	На данный момент свою готовность участвовать в </a:t>
            </a:r>
            <a:r>
              <a:rPr lang="ru-RU" sz="2200" dirty="0" err="1"/>
              <a:t>экособытиях</a:t>
            </a:r>
            <a:r>
              <a:rPr lang="ru-RU" sz="2200" dirty="0"/>
              <a:t> после постройки волонтерской базы подтвердили координаторы Общероссийского общественного движения «Волонтеры культуры» в Бурятии и Ресурсный центр добровольчества «</a:t>
            </a:r>
            <a:r>
              <a:rPr lang="ru-RU" sz="2200" dirty="0" err="1"/>
              <a:t>ДоброДом</a:t>
            </a:r>
            <a:r>
              <a:rPr lang="ru-RU" sz="2200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3724791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657CB-69F1-443D-B02C-16433020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Свалка на побережье Байкала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498F7BDE-F02D-49D0-AA8D-B2A9AFC9EA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88" y="1109662"/>
            <a:ext cx="6172200" cy="462915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4421D3D0-24EC-460B-B696-F0307607FF0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Проект направлен на улучшение экологической ситуации в селе </a:t>
            </a:r>
            <a:r>
              <a:rPr lang="ru-RU" dirty="0" err="1"/>
              <a:t>Дулан</a:t>
            </a:r>
            <a:r>
              <a:rPr lang="ru-RU" dirty="0"/>
              <a:t> Кабанского района Республики Бурятия, которое находится на берегу Байкала. В течении </a:t>
            </a:r>
            <a:r>
              <a:rPr lang="ru-RU" dirty="0" err="1"/>
              <a:t>теченииt</a:t>
            </a:r>
            <a:r>
              <a:rPr lang="ru-RU" dirty="0"/>
              <a:t> десятилетий на окраине села и в 300 метрах от побережья озера образовалась стихийная мусорная свалка. Мимо нее проходит одна из пешеходных троп к озеру, и в летний период многочисленные туристы и местные жители были вынуждены лицезреть продукты экологического варварства. Следует заметить, что </a:t>
            </a:r>
            <a:r>
              <a:rPr lang="ru-RU" dirty="0" err="1"/>
              <a:t>Дулан</a:t>
            </a:r>
            <a:r>
              <a:rPr lang="ru-RU" dirty="0"/>
              <a:t> (бур. - "теплый") и его побережье являются одними из самых излюбленных мест летнего отдыха жителей и гостей Бурятии. Этому способствует находящиеся в окрестностях села единственный на побережье Байкала буддийский дацан, летняя резиденция республиканского центра шаманистов "</a:t>
            </a:r>
            <a:r>
              <a:rPr lang="ru-RU" dirty="0" err="1"/>
              <a:t>Тэнгэри</a:t>
            </a:r>
            <a:r>
              <a:rPr lang="ru-RU" dirty="0"/>
              <a:t>", историко-культурный комплекс "</a:t>
            </a:r>
            <a:r>
              <a:rPr lang="ru-RU" dirty="0" err="1"/>
              <a:t>Усан-Лопсон</a:t>
            </a:r>
            <a:r>
              <a:rPr lang="ru-RU" dirty="0"/>
              <a:t> - Владыка Байкала".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4246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D7208F-DDDF-4D11-AC52-C4AF0897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Грантовый конкурс «</a:t>
            </a:r>
            <a:r>
              <a:rPr lang="en-US" dirty="0" err="1"/>
              <a:t>En</a:t>
            </a:r>
            <a:r>
              <a:rPr lang="en-US" dirty="0"/>
              <a:t>+</a:t>
            </a:r>
            <a:r>
              <a:rPr lang="ru-RU" dirty="0"/>
              <a:t>»:</a:t>
            </a:r>
            <a:br>
              <a:rPr lang="ru-RU" dirty="0"/>
            </a:br>
            <a:r>
              <a:rPr lang="ru-RU" dirty="0"/>
              <a:t>уборка мусора на берегу Байкала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B6A58AA-D157-459C-B762-8792496373E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75752"/>
            <a:ext cx="5181600" cy="3451084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4EA5EDF-2684-4F74-8E42-03C4D768AE7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274094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1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31D8CC-9D7C-43EC-9C1E-EA4DBE59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Ликвидация свалки</a:t>
            </a:r>
            <a:br>
              <a:rPr lang="ru-RU" b="1" dirty="0"/>
            </a:br>
            <a:r>
              <a:rPr lang="ru-RU" b="1" dirty="0"/>
              <a:t>на побережье Байкала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505F54-C3C8-4D24-8DCE-D981C38F3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1E2174-4081-4E1C-9268-F5319FE7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экскаватора был выкопан весь старый слежавшийся мусор вместе с за-грязненным грунтом и вывезен самосвалами на ближайший специализированный полигон (около 15 -20 тонн).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образовавшуюся яму засыпали и выровняли спецтехникой под площадку для строительства волонтерской базы.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9B45979-F984-45A0-AE73-0F655E015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3683" y="457200"/>
            <a:ext cx="6920753" cy="540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85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E4CBF3-8C6D-4A82-9FB7-1E9FE75A3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Строительство волонтерской базы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34C910-3D21-4D32-9AAD-010771F384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408B7A5-F0A9-4F75-8E16-365436EE79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62289" y="2505075"/>
            <a:ext cx="4912784" cy="3684588"/>
          </a:xfrm>
          <a:prstGeom prst="rect">
            <a:avLst/>
          </a:prstGeo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8A4D5B9B-91A5-4AF0-A78B-97028EAC4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A8DEBCBF-8AB6-4274-8045-5CD0E7E7BC6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7382073" y="2505075"/>
            <a:ext cx="2763441" cy="3684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48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2892B6D-01D0-4A15-A70B-AF7D5B9E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волонтерской базы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Совместно с главой местного поселения 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Оймурское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E01E08E-A87D-4FE2-86C0-FBEC4D8DBE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940" y="1825625"/>
            <a:ext cx="653011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30186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363</Words>
  <Application>Microsoft Office PowerPoint</Application>
  <PresentationFormat>Широкоэкранный</PresentationFormat>
  <Paragraphs>13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Экологический волонтерский проект «Хранители Байкала»</vt:lpstr>
      <vt:lpstr>Презентация PowerPoint</vt:lpstr>
      <vt:lpstr>Свалка на побережье Байкала</vt:lpstr>
      <vt:lpstr>Грантовый конкурс «En+»: уборка мусора на берегу Байкала</vt:lpstr>
      <vt:lpstr>Ликвидация свалки на побережье Байкала</vt:lpstr>
      <vt:lpstr>Строительство волонтерской базы</vt:lpstr>
      <vt:lpstr>Открытие волонтерской базы Совместно с главой местного поселения «Оймурское»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Давид Дондупов</dc:creator>
  <cp:lastModifiedBy> </cp:lastModifiedBy>
  <cp:revision>3</cp:revision>
  <dcterms:created xsi:type="dcterms:W3CDTF">2023-05-26T23:39:49Z</dcterms:created>
  <dcterms:modified xsi:type="dcterms:W3CDTF">2023-05-26T23:53:41Z</dcterms:modified>
</cp:coreProperties>
</file>