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63" r:id="rId4"/>
    <p:sldId id="271" r:id="rId5"/>
    <p:sldId id="262" r:id="rId6"/>
    <p:sldId id="270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799" autoAdjust="0"/>
  </p:normalViewPr>
  <p:slideViewPr>
    <p:cSldViewPr>
      <p:cViewPr varScale="1">
        <p:scale>
          <a:sx n="64" d="100"/>
          <a:sy n="64" d="100"/>
        </p:scale>
        <p:origin x="-19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AE2A-A269-41B1-999B-98133D2DD534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6D393-42C0-4748-9A42-AAD844B36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12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92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76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6D393-42C0-4748-9A42-AAD844B3627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15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nkid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3" y="4365104"/>
            <a:ext cx="8739738" cy="1944216"/>
          </a:xfrm>
        </p:spPr>
        <p:txBody>
          <a:bodyPr>
            <a:noAutofit/>
          </a:bodyPr>
          <a:lstStyle/>
          <a:p>
            <a:pPr algn="ctr"/>
            <a:endParaRPr lang="ru-RU" sz="1600" dirty="0" smtClean="0">
              <a:latin typeface="Arial Black" pitchFamily="34" charset="0"/>
            </a:endParaRPr>
          </a:p>
          <a:p>
            <a:pPr algn="ctr"/>
            <a:endParaRPr lang="ru-RU" sz="1600" dirty="0">
              <a:latin typeface="Arial Black" pitchFamily="34" charset="0"/>
            </a:endParaRPr>
          </a:p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Сибайская детская художественная школа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175351" cy="1793167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2050" name="Picture 2" descr="C:\Users\Методкабинет2\Desktop\СДХШ фа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8128000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95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26369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7200" dirty="0">
              <a:latin typeface="Arial Black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7200" dirty="0" smtClean="0">
              <a:latin typeface="Arial Black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Город Сибай - промышленный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культурный и образовательный центр Башкирского Зауралья, неофициально носящий статус его столицы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Основан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1955 году.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Проживают более 62 тысяч человек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, в основном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башкиры.  Работают  библиотеки, 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музей, детская музыкальная </a:t>
            </a: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школа,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школа искусств, художественная школа, парк культуры и отдыха и центр народной культуры и досуга.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175351" cy="3096344"/>
          </a:xfrm>
        </p:spPr>
        <p:txBody>
          <a:bodyPr/>
          <a:lstStyle/>
          <a:p>
            <a:pPr marL="182880" indent="0">
              <a:buNone/>
            </a:pPr>
            <a:endParaRPr lang="ru-RU" sz="1200" dirty="0"/>
          </a:p>
        </p:txBody>
      </p:sp>
      <p:pic>
        <p:nvPicPr>
          <p:cNvPr id="1028" name="Picture 4" descr="C:\Users\Альфия\Desktop\стелла\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436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0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етодкабинет2\Desktop\Кадыргулова Ф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857883" y="1357297"/>
            <a:ext cx="2428892" cy="3643339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15345" y="4293096"/>
            <a:ext cx="3024336" cy="129614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Директор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Кадыргулова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Флорида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Фиолитовна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1679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 КОЛЛЕКТИВ</a:t>
            </a:r>
            <a:endParaRPr lang="ru-RU" sz="48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C:\Users\Методкабинет2\Desktop\Коллект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357298"/>
            <a:ext cx="5100673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3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5212" y="4797152"/>
            <a:ext cx="9096542" cy="18002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Николаев                                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Кадыргулова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Игебаев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Сергей Михайлович                    Флорида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Фиолитовна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Анвар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Нуретдинович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Заслуженный работник               Заслуженный работник         Заслуженный работник          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культуры                                        </a:t>
            </a:r>
            <a:r>
              <a:rPr lang="ru-RU" sz="1400" dirty="0" err="1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культуры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культуры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Республики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Башкортостан        Республики Башкортостан    Республики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Башкортостан</a:t>
            </a:r>
          </a:p>
          <a:p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0485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НАША ГОРДОСТЬ</a:t>
            </a:r>
            <a:endParaRPr lang="ru-RU" b="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C:\Users\Методкабинет2\Desktop\НИК 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286016" cy="3505205"/>
          </a:xfrm>
          <a:prstGeom prst="rect">
            <a:avLst/>
          </a:prstGeom>
          <a:noFill/>
        </p:spPr>
      </p:pic>
      <p:pic>
        <p:nvPicPr>
          <p:cNvPr id="3075" name="Picture 3" descr="C:\Users\Методкабинет2\Desktop\КФ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214422"/>
            <a:ext cx="3571900" cy="3489858"/>
          </a:xfrm>
          <a:prstGeom prst="rect">
            <a:avLst/>
          </a:prstGeom>
          <a:noFill/>
        </p:spPr>
      </p:pic>
      <p:pic>
        <p:nvPicPr>
          <p:cNvPr id="3076" name="Picture 4" descr="C:\Users\Методкабинет2\Desktop\Игебаев А.Н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29387" y="1214422"/>
            <a:ext cx="2553837" cy="347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274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Выставочный зал                                                                          </a:t>
            </a:r>
            <a:r>
              <a:rPr lang="ru-RU" sz="13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Конференцзал</a:t>
            </a: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</a:t>
            </a:r>
            <a:r>
              <a:rPr lang="ru-RU" sz="1300" dirty="0" err="1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Картинохранилище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Книгохранилище</a:t>
            </a:r>
            <a:endParaRPr lang="ru-RU" sz="13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0"/>
            <a:ext cx="8424936" cy="9807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Оснащение школы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8" name="Рисунок 7" descr="C:\Users\Методкабинет2\Desktop\Презентация СДХШ\картинохранилищ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етодкабинет2\Desktop\Презентация СДХШ\WhatsApp Image 2024-07-31 at 16.20.10 (2)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1876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етодкабинет2\Desktop\Презентация СДХШ\WhatsApp Image 2024-07-31 at 16.20.10 (1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785794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етодкабинет2\Desktop\Презентация СДХШ\WhatsApp Image 2024-07-31 at 16.20.09 (3)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86310" y="785794"/>
            <a:ext cx="342902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6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Кабинет рисунка                                 Кабинет живописи                            Кабинет компьютерной                      </a:t>
            </a:r>
          </a:p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графики</a:t>
            </a:r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endParaRPr lang="ba-RU" sz="1400" b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  </a:t>
            </a:r>
          </a:p>
          <a:p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           </a:t>
            </a:r>
            <a:r>
              <a:rPr lang="ba-RU" sz="1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Кабинет резьбы по дереву                Кабинет скульптуры и лепки              Кабинет дизайна одежды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285728"/>
            <a:ext cx="8280920" cy="911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Учебные кабинеты и мастерские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7547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85860"/>
            <a:ext cx="294811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9429" y="1285860"/>
            <a:ext cx="27950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071942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071942"/>
            <a:ext cx="290697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071942"/>
            <a:ext cx="27495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362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Наш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сайт: </a:t>
            </a: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</a:rPr>
              <a:t>https://dhsh-sibay.ru/ </a:t>
            </a:r>
            <a:endParaRPr lang="ru-RU" sz="3200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Группа </a:t>
            </a: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«В Контакте»: </a:t>
            </a:r>
            <a:endParaRPr lang="ru-RU" sz="3200" dirty="0" smtClean="0">
              <a:solidFill>
                <a:schemeClr val="tx1"/>
              </a:solidFill>
              <a:latin typeface="Arial Black" pitchFamily="34" charset="0"/>
              <a:hlinkClick r:id="rId2"/>
            </a:endParaRPr>
          </a:p>
          <a:p>
            <a:pPr algn="ctr"/>
            <a:r>
              <a:rPr lang="en-US" sz="3200" dirty="0" smtClean="0">
                <a:solidFill>
                  <a:schemeClr val="accent1"/>
                </a:solidFill>
                <a:latin typeface="Arial Black" pitchFamily="34" charset="0"/>
              </a:rPr>
              <a:t>https://vk.com/club107215788</a:t>
            </a:r>
            <a:endParaRPr lang="ru-RU" sz="3200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847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МЫ В ИНТЕРНЕТ-ПРОСТРАНСТВЕ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90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364331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Наш адрес: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453837, Республика Башкортостан,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город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Сибай, 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улица Белова, 36/1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Телефон: +7 (347 75) 2-17-01</a:t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1214423"/>
            <a:ext cx="7175351" cy="1643074"/>
          </a:xfrm>
        </p:spPr>
        <p:txBody>
          <a:bodyPr/>
          <a:lstStyle/>
          <a:p>
            <a:pPr marL="137160"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Добро пожаловать!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540945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2344</TotalTime>
  <Words>164</Words>
  <Application>Microsoft Office PowerPoint</Application>
  <PresentationFormat>Экран (4:3)</PresentationFormat>
  <Paragraphs>82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НАШ КОЛЛЕКТИВ</vt:lpstr>
      <vt:lpstr>НАША ГОРДОСТЬ</vt:lpstr>
      <vt:lpstr>Оснащение школы</vt:lpstr>
      <vt:lpstr>Учебные кабинеты и мастерские</vt:lpstr>
      <vt:lpstr> МЫ В ИНТЕРНЕТ-ПРОСТРАНСТВЕ</vt:lpstr>
      <vt:lpstr> Добро пожаловать!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Альфия</dc:creator>
  <cp:lastModifiedBy>Методкабинет2</cp:lastModifiedBy>
  <cp:revision>122</cp:revision>
  <dcterms:created xsi:type="dcterms:W3CDTF">2021-10-12T05:38:54Z</dcterms:created>
  <dcterms:modified xsi:type="dcterms:W3CDTF">2024-07-31T12:04:31Z</dcterms:modified>
</cp:coreProperties>
</file>