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zhalino44ka?w=wall302529538_659%2Fal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improfw?w=wall360864996_1140%2Fall" TargetMode="External"/><Relationship Id="rId4" Type="http://schemas.openxmlformats.org/officeDocument/2006/relationships/hyperlink" Target="https://vk.com/maxim_ilckenko?w=wall550355543_248%2Fa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ystem\Desktop\1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310" y="0"/>
            <a:ext cx="9869854" cy="69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ystem\Desktop\2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88"/>
            <a:ext cx="9734284" cy="68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/>
              <a:t>Театральная лаборатория </a:t>
            </a:r>
            <a:br>
              <a:rPr lang="ru-RU" sz="3600" dirty="0"/>
            </a:br>
            <a:r>
              <a:rPr lang="ru-RU" sz="3600" dirty="0"/>
              <a:t>«Благотворчество 2.0»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09120"/>
            <a:ext cx="8784976" cy="1656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/>
              <a:t>Автор: Муниципальное бюджетное учреждение «Центр методического и технического обслуживания учреждений, подведомственных Управлению культуры, спорта и молодёжной политики Администрации города Глазова»</a:t>
            </a:r>
          </a:p>
        </p:txBody>
      </p:sp>
      <p:pic>
        <p:nvPicPr>
          <p:cNvPr id="2051" name="Picture 3" descr="D:\System\Desktop\sVTfO4S1k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634184" cy="26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0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ystem\Desktop\3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96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3"/>
            <a:ext cx="8784976" cy="2376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/>
              <a:t>Театральная лаборатория «Благотворчество 2.0» </a:t>
            </a:r>
            <a:r>
              <a:rPr lang="ru-RU" sz="2800" dirty="0"/>
              <a:t>- это образовательная площадка для подростков в возрасте 14-18 лет, оказавшихся в трудной жизненной ситуации.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dirty="0"/>
              <a:t>1 смена – 15 человек; 3 смены длительностью по 2 месяца. Итогом каждой смены стали эскизы спектакля. </a:t>
            </a:r>
          </a:p>
        </p:txBody>
      </p:sp>
      <p:pic>
        <p:nvPicPr>
          <p:cNvPr id="3075" name="Picture 3" descr="D:\System\Desktop\hh_r684zV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5929"/>
            <a:ext cx="4249961" cy="28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System\Desktop\dcNTlsVTgS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57" y="3789041"/>
            <a:ext cx="4250543" cy="28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3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ystem\Desktop\4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97"/>
            <a:ext cx="9828584" cy="69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Проект реализован успешно. </a:t>
            </a:r>
          </a:p>
          <a:p>
            <a:pPr marL="0" indent="0">
              <a:buNone/>
            </a:pPr>
            <a:r>
              <a:rPr lang="ru-RU" sz="2800" dirty="0"/>
              <a:t>Театральная лаборатория «Благотворчество 2.0» вызвала большой общественный резонанс и привлекла внимание профессионального </a:t>
            </a:r>
            <a:r>
              <a:rPr lang="ru-RU" sz="2800" dirty="0" err="1"/>
              <a:t>комьюнити</a:t>
            </a:r>
            <a:r>
              <a:rPr lang="ru-RU" sz="2800" dirty="0"/>
              <a:t>. </a:t>
            </a:r>
          </a:p>
        </p:txBody>
      </p:sp>
      <p:pic>
        <p:nvPicPr>
          <p:cNvPr id="4099" name="Picture 3" descr="D:\System\Desktop\MWNbQBW0h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97994"/>
            <a:ext cx="4523558" cy="30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7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ystem\Desktop\5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1"/>
            <a:ext cx="9705480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373616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Каждая смена лаборатории выпустила эскиз спектакля.</a:t>
            </a:r>
          </a:p>
        </p:txBody>
      </p:sp>
      <p:pic>
        <p:nvPicPr>
          <p:cNvPr id="5123" name="Picture 3" descr="D:\System\Desktop\9wvsgbgrBh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456384" cy="23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812023" y="1453952"/>
            <a:ext cx="410445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/>
              <a:t>1 смена. Эскиз спектакля «Это всё она»</a:t>
            </a:r>
          </a:p>
        </p:txBody>
      </p:sp>
      <p:pic>
        <p:nvPicPr>
          <p:cNvPr id="5124" name="Picture 4" descr="D:\System\Desktop\-o5DSZnYGZ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384" cy="23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23928" y="5862192"/>
            <a:ext cx="410445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/>
              <a:t>2 смена. Эскиз спектакля «Девочки»</a:t>
            </a:r>
          </a:p>
        </p:txBody>
      </p:sp>
      <p:pic>
        <p:nvPicPr>
          <p:cNvPr id="5125" name="Picture 5" descr="D:\System\Desktop\9nxxgPiDLT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41" y="2333390"/>
            <a:ext cx="4344735" cy="28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 rot="5400000">
            <a:off x="6994104" y="3514741"/>
            <a:ext cx="42997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/>
              <a:t>3 смена. Эскиз спектакля «Проект комнаты»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 rot="5097762">
            <a:off x="3607207" y="6002580"/>
            <a:ext cx="504056" cy="8443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37" y="1789291"/>
            <a:ext cx="725251" cy="41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287DEE-5F90-4870-A036-DADCD1A2C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029">
            <a:off x="8121777" y="5473486"/>
            <a:ext cx="991815" cy="4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ystem\Desktop\6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-19207"/>
            <a:ext cx="9752791" cy="68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40" y="1340768"/>
            <a:ext cx="87484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Количественные</a:t>
            </a:r>
            <a:r>
              <a:rPr lang="ru-RU" sz="2200" dirty="0"/>
              <a:t>: </a:t>
            </a:r>
          </a:p>
          <a:p>
            <a:pPr marL="0" indent="0">
              <a:buNone/>
            </a:pPr>
            <a:r>
              <a:rPr lang="ru-RU" sz="2200" dirty="0"/>
              <a:t>45 подростков, оказавшихся в трудной жизненной ситуации, в возрасте 14-18 лет (1 смена – 15 человек; 3 смены длительностью по 2 месяца);</a:t>
            </a:r>
          </a:p>
          <a:p>
            <a:pPr marL="0" indent="0">
              <a:buNone/>
            </a:pPr>
            <a:r>
              <a:rPr lang="ru-RU" sz="2200" dirty="0"/>
              <a:t>129 занятий с наставниками;</a:t>
            </a:r>
          </a:p>
          <a:p>
            <a:pPr marL="0" indent="0">
              <a:buNone/>
            </a:pPr>
            <a:r>
              <a:rPr lang="ru-RU" sz="2200" dirty="0"/>
              <a:t>6 эскизов спектаклей и 3 закрытых показа;</a:t>
            </a:r>
          </a:p>
          <a:p>
            <a:pPr marL="0" indent="0">
              <a:buNone/>
            </a:pPr>
            <a:r>
              <a:rPr lang="ru-RU" sz="2200" dirty="0"/>
              <a:t>Количество зрителей: 280 зрителей; 4500 просмотров в социальной сети «</a:t>
            </a:r>
            <a:r>
              <a:rPr lang="ru-RU" sz="2200" dirty="0" err="1"/>
              <a:t>Вконтакте</a:t>
            </a:r>
            <a:r>
              <a:rPr lang="ru-RU" sz="2200" dirty="0"/>
              <a:t>». </a:t>
            </a:r>
          </a:p>
          <a:p>
            <a:pPr marL="0" indent="0">
              <a:buNone/>
            </a:pPr>
            <a:r>
              <a:rPr lang="ru-RU" sz="2200" b="1" dirty="0"/>
              <a:t>Качественные: </a:t>
            </a:r>
          </a:p>
          <a:p>
            <a:pPr marL="0" indent="0">
              <a:buNone/>
            </a:pPr>
            <a:r>
              <a:rPr lang="ru-RU" sz="2200" dirty="0"/>
              <a:t>Расширился круг детей, приобщенных к театральному искусству. Были созданы 3 эскиза спектакля, что внесло вклад в развитие современного театрального искусства города и республики. Участники трёх смен лаборатории реализовали свой творческий и, в частности, актёрский потенциал, получили возможности для дальнейшего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04843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ystem\Desktop\7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-37031"/>
            <a:ext cx="9748548" cy="68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941" y="1628800"/>
            <a:ext cx="8906722" cy="4608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dirty="0"/>
              <a:t>Работа каждой смены в лаборатории велась на протяжении 2 месяцев 5 дней в неделю. Дети привыкали ходить к нам, после окончания смены многим было сложно вновь вернуться к обычному распорядку дня. 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Отзывы детей: </a:t>
            </a:r>
          </a:p>
          <a:p>
            <a:pPr marL="0" indent="0">
              <a:buNone/>
            </a:pPr>
            <a:r>
              <a:rPr lang="ru-RU" sz="4000" dirty="0"/>
              <a:t>Алина - </a:t>
            </a:r>
            <a:r>
              <a:rPr lang="en-US" sz="4000" dirty="0">
                <a:hlinkClick r:id="rId3"/>
              </a:rPr>
              <a:t>https://vk.com/bzhalino44ka?w=wall302529538_659%2Fall</a:t>
            </a:r>
            <a:r>
              <a:rPr lang="ru-RU" sz="4000" dirty="0"/>
              <a:t> </a:t>
            </a:r>
          </a:p>
          <a:p>
            <a:pPr marL="0" indent="0">
              <a:buNone/>
            </a:pPr>
            <a:r>
              <a:rPr lang="ru-RU" sz="4000" dirty="0"/>
              <a:t>Максим - </a:t>
            </a:r>
            <a:r>
              <a:rPr lang="en-US" sz="4000" dirty="0">
                <a:hlinkClick r:id="rId4"/>
              </a:rPr>
              <a:t>https://vk.com/maxim_ilckenko?w=wall550355543_248%2Fall</a:t>
            </a:r>
            <a:r>
              <a:rPr lang="ru-RU" sz="4000" dirty="0"/>
              <a:t> </a:t>
            </a:r>
          </a:p>
          <a:p>
            <a:pPr marL="0" indent="0">
              <a:buNone/>
            </a:pPr>
            <a:r>
              <a:rPr lang="ru-RU" sz="4000" dirty="0"/>
              <a:t>Александра - </a:t>
            </a:r>
            <a:r>
              <a:rPr lang="en-US" sz="4000" dirty="0">
                <a:hlinkClick r:id="rId5"/>
              </a:rPr>
              <a:t>https://vk.com/improfw?w=wall360864996_1140%2Fall</a:t>
            </a:r>
            <a:r>
              <a:rPr lang="ru-RU" sz="4000" dirty="0"/>
              <a:t> 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Некоторые ребята после окончания театральной лаборатории стали Волонтёрами культуры.  Сейчас они помогают в организации и проведении мероприятий. Другие ребята стали постоянными участниками событий и мероприятий на Культурной базе «Короленко-8».</a:t>
            </a:r>
          </a:p>
        </p:txBody>
      </p:sp>
    </p:spTree>
    <p:extLst>
      <p:ext uri="{BB962C8B-B14F-4D97-AF65-F5344CB8AC3E}">
        <p14:creationId xmlns:p14="http://schemas.microsoft.com/office/powerpoint/2010/main" val="143510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ystem\Desktop\8стр_ос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09"/>
            <a:ext cx="9756576" cy="69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9"/>
            <a:ext cx="850728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продолжении деятельности по проекту заинтересованы представители целевой аудитории: подростки, родители и педагоги. </a:t>
            </a:r>
          </a:p>
          <a:p>
            <a:pPr marL="0" indent="0">
              <a:buNone/>
            </a:pPr>
            <a:r>
              <a:rPr lang="ru-RU" sz="2000" dirty="0"/>
              <a:t>Некоторые выпускники трёх смен театральной лаборатории вступили в волонтёрский отряд «К-8» и теперь реализуют свой потенциал в ходе проведения культурных событий в качестве организаторов и ведущих. </a:t>
            </a:r>
          </a:p>
        </p:txBody>
      </p:sp>
      <p:pic>
        <p:nvPicPr>
          <p:cNvPr id="8195" name="Picture 3" descr="D:\System\Desktop\mDosuzplCk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2267"/>
            <a:ext cx="4344629" cy="28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System\Desktop\BNNSYWLyo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7" y="3444789"/>
            <a:ext cx="4344630" cy="28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89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391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Театральная лаборатория  «Благотворчество 2.0»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Короленко8</cp:lastModifiedBy>
  <cp:revision>29</cp:revision>
  <dcterms:created xsi:type="dcterms:W3CDTF">2022-03-10T07:14:57Z</dcterms:created>
  <dcterms:modified xsi:type="dcterms:W3CDTF">2022-03-16T04:47:46Z</dcterms:modified>
</cp:coreProperties>
</file>