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75" r:id="rId3"/>
    <p:sldId id="276" r:id="rId4"/>
    <p:sldId id="316" r:id="rId5"/>
    <p:sldId id="294" r:id="rId6"/>
    <p:sldId id="296" r:id="rId7"/>
    <p:sldId id="297" r:id="rId8"/>
    <p:sldId id="287" r:id="rId9"/>
    <p:sldId id="267" r:id="rId10"/>
    <p:sldId id="278" r:id="rId11"/>
    <p:sldId id="279" r:id="rId12"/>
    <p:sldId id="280" r:id="rId13"/>
    <p:sldId id="291" r:id="rId14"/>
    <p:sldId id="282" r:id="rId15"/>
    <p:sldId id="283" r:id="rId16"/>
    <p:sldId id="317" r:id="rId17"/>
    <p:sldId id="270" r:id="rId18"/>
    <p:sldId id="271" r:id="rId19"/>
    <p:sldId id="319" r:id="rId20"/>
    <p:sldId id="318" r:id="rId21"/>
    <p:sldId id="298" r:id="rId22"/>
    <p:sldId id="299" r:id="rId23"/>
    <p:sldId id="302" r:id="rId24"/>
    <p:sldId id="304" r:id="rId25"/>
    <p:sldId id="338" r:id="rId26"/>
    <p:sldId id="340" r:id="rId27"/>
    <p:sldId id="341" r:id="rId28"/>
    <p:sldId id="342" r:id="rId29"/>
    <p:sldId id="30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6" autoAdjust="0"/>
    <p:restoredTop sz="86437" autoAdjust="0"/>
  </p:normalViewPr>
  <p:slideViewPr>
    <p:cSldViewPr>
      <p:cViewPr varScale="1">
        <p:scale>
          <a:sx n="64" d="100"/>
          <a:sy n="64" d="100"/>
        </p:scale>
        <p:origin x="924" y="72"/>
      </p:cViewPr>
      <p:guideLst>
        <p:guide orient="horz" pos="2160"/>
        <p:guide pos="29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00" b="0" i="0" baseline="0">
                <a:solidFill>
                  <a:sysClr val="windowText" lastClr="000000"/>
                </a:solidFill>
                <a:effectLst/>
                <a:uFillTx/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</a:rPr>
              <a:t>Знаете ли Вы, кто такой Почётный гражданин?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20.3</c:v>
                </c:pt>
                <c:pt idx="1">
                  <c:v>28.6</c:v>
                </c:pt>
                <c:pt idx="2">
                  <c:v>31.5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3.2</c:v>
                </c:pt>
                <c:pt idx="1">
                  <c:v>11.3</c:v>
                </c:pt>
                <c:pt idx="2">
                  <c:v>5.0999999999999996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680256"/>
        <c:axId val="223683392"/>
      </c:barChart>
      <c:catAx>
        <c:axId val="22368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683392"/>
        <c:crosses val="autoZero"/>
        <c:auto val="1"/>
        <c:lblAlgn val="ctr"/>
        <c:lblOffset val="100"/>
        <c:noMultiLvlLbl val="0"/>
      </c:catAx>
      <c:valAx>
        <c:axId val="22368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68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</a:t>
            </a:r>
            <a:endParaRPr lang="ru-RU" sz="14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почётных граждан у нас в районе? </a:t>
            </a:r>
            <a:endParaRPr lang="ru-RU" sz="14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1.8200461420148702E-2"/>
          <c:y val="7.997867235403889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Верно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8.6999999999999993</c:v>
                </c:pt>
                <c:pt idx="1">
                  <c:v>20</c:v>
                </c:pt>
                <c:pt idx="2">
                  <c:v>12.5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Неверно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14.8</c:v>
                </c:pt>
                <c:pt idx="1">
                  <c:v>20</c:v>
                </c:pt>
                <c:pt idx="2">
                  <c:v>24.1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685744"/>
        <c:axId val="223683784"/>
      </c:barChart>
      <c:catAx>
        <c:axId val="22368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683784"/>
        <c:crosses val="autoZero"/>
        <c:auto val="1"/>
        <c:lblAlgn val="ctr"/>
        <c:lblOffset val="100"/>
        <c:noMultiLvlLbl val="0"/>
      </c:catAx>
      <c:valAx>
        <c:axId val="223683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68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 людей, которые получили звание Почётный гражданин? </a:t>
            </a:r>
            <a:endParaRPr lang="ru-RU" sz="14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18.600000000000001</c:v>
                </c:pt>
                <c:pt idx="1">
                  <c:v>27.6</c:v>
                </c:pt>
                <c:pt idx="2">
                  <c:v>15.4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Некоторых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4.8</c:v>
                </c:pt>
                <c:pt idx="1">
                  <c:v>12.2</c:v>
                </c:pt>
                <c:pt idx="2">
                  <c:v>21.2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711800"/>
        <c:axId val="220709448"/>
      </c:barChart>
      <c:catAx>
        <c:axId val="220711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709448"/>
        <c:crosses val="autoZero"/>
        <c:auto val="1"/>
        <c:lblAlgn val="ctr"/>
        <c:lblOffset val="100"/>
        <c:noMultiLvlLbl val="0"/>
      </c:catAx>
      <c:valAx>
        <c:axId val="220709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711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#1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E20147-6342-481B-A25F-30364CEAE592}" type="doc">
      <dgm:prSet loTypeId="urn:microsoft.com/office/officeart/2005/8/layout/pyramid2#1" loCatId="pyramid" qsTypeId="urn:microsoft.com/office/officeart/2005/8/quickstyle/3d7#1" qsCatId="3D" csTypeId="urn:microsoft.com/office/officeart/2005/8/colors/accent5_2#1" csCatId="accent5" phldr="1"/>
      <dgm:spPr/>
    </dgm:pt>
    <dgm:pt modelId="{9AF05A40-4C13-4E09-AB83-B3638728D381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FDC76E-9935-454D-BD10-E447F9EB5747}" type="parTrans" cxnId="{32A1B300-0E50-4572-A511-7DF26B207CA6}">
      <dgm:prSet/>
      <dgm:spPr/>
      <dgm:t>
        <a:bodyPr/>
        <a:lstStyle/>
        <a:p>
          <a:endParaRPr lang="ru-RU"/>
        </a:p>
      </dgm:t>
    </dgm:pt>
    <dgm:pt modelId="{B47EF72A-BEBA-4566-840A-1222C88BC012}" type="sibTrans" cxnId="{32A1B300-0E50-4572-A511-7DF26B207CA6}">
      <dgm:prSet/>
      <dgm:spPr/>
      <dgm:t>
        <a:bodyPr/>
        <a:lstStyle/>
        <a:p>
          <a:endParaRPr lang="ru-RU"/>
        </a:p>
      </dgm:t>
    </dgm:pt>
    <dgm:pt modelId="{5930F8B8-F478-4C03-A6AE-F2618178BE42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учащиеся и студенты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92600F-2C8D-4834-9561-F0631A056D68}" type="parTrans" cxnId="{C84DE8C0-D1B4-4E33-A63D-0485E432F4E9}">
      <dgm:prSet/>
      <dgm:spPr/>
      <dgm:t>
        <a:bodyPr/>
        <a:lstStyle/>
        <a:p>
          <a:endParaRPr lang="ru-RU"/>
        </a:p>
      </dgm:t>
    </dgm:pt>
    <dgm:pt modelId="{32E3FB53-6484-47A0-BC2D-1E0FC05A67FE}" type="sibTrans" cxnId="{C84DE8C0-D1B4-4E33-A63D-0485E432F4E9}">
      <dgm:prSet/>
      <dgm:spPr/>
      <dgm:t>
        <a:bodyPr/>
        <a:lstStyle/>
        <a:p>
          <a:endParaRPr lang="ru-RU"/>
        </a:p>
      </dgm:t>
    </dgm:pt>
    <dgm:pt modelId="{77368FEB-D3EB-478E-9747-C06C907411C1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члены поисковых объединений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A6D399-7596-4502-B51F-F4368016CB62}" type="parTrans" cxnId="{7BE27E6C-44F7-4878-9E4F-AB122108D714}">
      <dgm:prSet/>
      <dgm:spPr/>
      <dgm:t>
        <a:bodyPr/>
        <a:lstStyle/>
        <a:p>
          <a:endParaRPr lang="ru-RU"/>
        </a:p>
      </dgm:t>
    </dgm:pt>
    <dgm:pt modelId="{BB7EE6A7-EF1B-47AE-93A6-3D8994A10D71}" type="sibTrans" cxnId="{7BE27E6C-44F7-4878-9E4F-AB122108D714}">
      <dgm:prSet/>
      <dgm:spPr/>
      <dgm:t>
        <a:bodyPr/>
        <a:lstStyle/>
        <a:p>
          <a:endParaRPr lang="ru-RU"/>
        </a:p>
      </dgm:t>
    </dgm:pt>
    <dgm:pt modelId="{90ADA4BB-4593-4526-9AE1-12BCCBB0B4D7}">
      <dgm:prSet custT="1"/>
      <dgm:spPr/>
      <dgm:t>
        <a:bodyPr/>
        <a:lstStyle/>
        <a:p>
          <a:r>
            <a:rPr lang="ru-RU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активисты молодежных общественных объединений</a:t>
          </a:r>
          <a:endParaRPr lang="ru-RU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AA19DB-1302-4B54-9111-A391D28F6BFA}" type="parTrans" cxnId="{A974790D-C2AA-48BE-8966-F9907842627F}">
      <dgm:prSet/>
      <dgm:spPr/>
      <dgm:t>
        <a:bodyPr/>
        <a:lstStyle/>
        <a:p>
          <a:endParaRPr lang="ru-RU"/>
        </a:p>
      </dgm:t>
    </dgm:pt>
    <dgm:pt modelId="{B7964261-AF2C-43C0-A904-4863594F746D}" type="sibTrans" cxnId="{A974790D-C2AA-48BE-8966-F9907842627F}">
      <dgm:prSet/>
      <dgm:spPr/>
      <dgm:t>
        <a:bodyPr/>
        <a:lstStyle/>
        <a:p>
          <a:endParaRPr lang="ru-RU"/>
        </a:p>
      </dgm:t>
    </dgm:pt>
    <dgm:pt modelId="{BD1D079A-3842-405D-8251-919370DB3E1D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пользователи сети интернет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4DC23-DAB4-4F94-B707-33459E26D233}" type="parTrans" cxnId="{A0FFCA3D-9C7C-4B04-A88A-70D761239A7E}">
      <dgm:prSet/>
      <dgm:spPr/>
      <dgm:t>
        <a:bodyPr/>
        <a:lstStyle/>
        <a:p>
          <a:endParaRPr lang="ru-RU"/>
        </a:p>
      </dgm:t>
    </dgm:pt>
    <dgm:pt modelId="{DD3A251E-3269-4D69-A8F3-3539D13C7688}" type="sibTrans" cxnId="{A0FFCA3D-9C7C-4B04-A88A-70D761239A7E}">
      <dgm:prSet/>
      <dgm:spPr/>
      <dgm:t>
        <a:bodyPr/>
        <a:lstStyle/>
        <a:p>
          <a:endParaRPr lang="ru-RU"/>
        </a:p>
      </dgm:t>
    </dgm:pt>
    <dgm:pt modelId="{CBAD5597-12EC-43EA-94F9-3D7B06BD1AB9}" type="pres">
      <dgm:prSet presAssocID="{0DE20147-6342-481B-A25F-30364CEAE592}" presName="compositeShape" presStyleCnt="0">
        <dgm:presLayoutVars>
          <dgm:dir/>
          <dgm:resizeHandles/>
        </dgm:presLayoutVars>
      </dgm:prSet>
      <dgm:spPr/>
    </dgm:pt>
    <dgm:pt modelId="{A5ACD65A-EF32-4281-A5B1-6A3B6FCE965E}" type="pres">
      <dgm:prSet presAssocID="{0DE20147-6342-481B-A25F-30364CEAE592}" presName="pyramid" presStyleLbl="node1" presStyleIdx="0" presStyleCnt="1"/>
      <dgm:spPr/>
    </dgm:pt>
    <dgm:pt modelId="{BB3420B0-2F1A-4DCE-BB45-1153124F0B3C}" type="pres">
      <dgm:prSet presAssocID="{0DE20147-6342-481B-A25F-30364CEAE592}" presName="theList" presStyleCnt="0"/>
      <dgm:spPr/>
    </dgm:pt>
    <dgm:pt modelId="{B78E3C36-5BC6-4D5D-BD82-A43FB8D54A0F}" type="pres">
      <dgm:prSet presAssocID="{77368FEB-D3EB-478E-9747-C06C907411C1}" presName="aNode" presStyleLbl="fgAcc1" presStyleIdx="0" presStyleCnt="5" custScaleX="141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FA4D5-6F5F-4C66-AF6C-4B197B9BCAF0}" type="pres">
      <dgm:prSet presAssocID="{77368FEB-D3EB-478E-9747-C06C907411C1}" presName="aSpace" presStyleCnt="0"/>
      <dgm:spPr/>
    </dgm:pt>
    <dgm:pt modelId="{5FC5B0DB-3378-4878-8584-56F4BE5A2988}" type="pres">
      <dgm:prSet presAssocID="{5930F8B8-F478-4C03-A6AE-F2618178BE42}" presName="aNode" presStyleLbl="fgAcc1" presStyleIdx="1" presStyleCnt="5" custScaleX="139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D5B72-10DD-485E-B653-F3CDB76F13EA}" type="pres">
      <dgm:prSet presAssocID="{5930F8B8-F478-4C03-A6AE-F2618178BE42}" presName="aSpace" presStyleCnt="0"/>
      <dgm:spPr/>
    </dgm:pt>
    <dgm:pt modelId="{2E9F6ADC-2C7C-4161-9F20-40BD8F173CA8}" type="pres">
      <dgm:prSet presAssocID="{9AF05A40-4C13-4E09-AB83-B3638728D381}" presName="aNode" presStyleLbl="fgAcc1" presStyleIdx="2" presStyleCnt="5" custScaleX="139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7B670-1443-4AFC-A7AD-E29D56CD7389}" type="pres">
      <dgm:prSet presAssocID="{9AF05A40-4C13-4E09-AB83-B3638728D381}" presName="aSpace" presStyleCnt="0"/>
      <dgm:spPr/>
    </dgm:pt>
    <dgm:pt modelId="{108ACD73-401C-4B22-9CAC-565BB0FC124C}" type="pres">
      <dgm:prSet presAssocID="{90ADA4BB-4593-4526-9AE1-12BCCBB0B4D7}" presName="aNode" presStyleLbl="fgAcc1" presStyleIdx="3" presStyleCnt="5" custScaleX="139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B547D-DC2A-45CB-8D30-BAD9DFF6256A}" type="pres">
      <dgm:prSet presAssocID="{90ADA4BB-4593-4526-9AE1-12BCCBB0B4D7}" presName="aSpace" presStyleCnt="0"/>
      <dgm:spPr/>
    </dgm:pt>
    <dgm:pt modelId="{FCA1F16F-41FE-41EF-8723-8F922FBB9B31}" type="pres">
      <dgm:prSet presAssocID="{BD1D079A-3842-405D-8251-919370DB3E1D}" presName="aNode" presStyleLbl="fgAcc1" presStyleIdx="4" presStyleCnt="5" custScaleX="141418" custLinFactNeighborX="690" custLinFactNeighborY="-45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197F0-BE4D-4052-B1AF-4082A37D70EC}" type="pres">
      <dgm:prSet presAssocID="{BD1D079A-3842-405D-8251-919370DB3E1D}" presName="aSpace" presStyleCnt="0"/>
      <dgm:spPr/>
    </dgm:pt>
  </dgm:ptLst>
  <dgm:cxnLst>
    <dgm:cxn modelId="{A974790D-C2AA-48BE-8966-F9907842627F}" srcId="{0DE20147-6342-481B-A25F-30364CEAE592}" destId="{90ADA4BB-4593-4526-9AE1-12BCCBB0B4D7}" srcOrd="3" destOrd="0" parTransId="{83AA19DB-1302-4B54-9111-A391D28F6BFA}" sibTransId="{B7964261-AF2C-43C0-A904-4863594F746D}"/>
    <dgm:cxn modelId="{2137EE61-D976-4A5A-93E0-5C8148AFDF41}" type="presOf" srcId="{77368FEB-D3EB-478E-9747-C06C907411C1}" destId="{B78E3C36-5BC6-4D5D-BD82-A43FB8D54A0F}" srcOrd="0" destOrd="0" presId="urn:microsoft.com/office/officeart/2005/8/layout/pyramid2#1"/>
    <dgm:cxn modelId="{32A1B300-0E50-4572-A511-7DF26B207CA6}" srcId="{0DE20147-6342-481B-A25F-30364CEAE592}" destId="{9AF05A40-4C13-4E09-AB83-B3638728D381}" srcOrd="2" destOrd="0" parTransId="{67FDC76E-9935-454D-BD10-E447F9EB5747}" sibTransId="{B47EF72A-BEBA-4566-840A-1222C88BC012}"/>
    <dgm:cxn modelId="{D1840A42-E138-481F-83B1-ACD20A375FDB}" type="presOf" srcId="{9AF05A40-4C13-4E09-AB83-B3638728D381}" destId="{2E9F6ADC-2C7C-4161-9F20-40BD8F173CA8}" srcOrd="0" destOrd="0" presId="urn:microsoft.com/office/officeart/2005/8/layout/pyramid2#1"/>
    <dgm:cxn modelId="{16ECDFD6-90DC-4883-B8F6-4F9B7A5F5E82}" type="presOf" srcId="{5930F8B8-F478-4C03-A6AE-F2618178BE42}" destId="{5FC5B0DB-3378-4878-8584-56F4BE5A2988}" srcOrd="0" destOrd="0" presId="urn:microsoft.com/office/officeart/2005/8/layout/pyramid2#1"/>
    <dgm:cxn modelId="{8091D954-08E1-40EA-96F3-9C361B253D79}" type="presOf" srcId="{BD1D079A-3842-405D-8251-919370DB3E1D}" destId="{FCA1F16F-41FE-41EF-8723-8F922FBB9B31}" srcOrd="0" destOrd="0" presId="urn:microsoft.com/office/officeart/2005/8/layout/pyramid2#1"/>
    <dgm:cxn modelId="{B8598F8B-D186-4A3E-88CF-DFE74764303D}" type="presOf" srcId="{90ADA4BB-4593-4526-9AE1-12BCCBB0B4D7}" destId="{108ACD73-401C-4B22-9CAC-565BB0FC124C}" srcOrd="0" destOrd="0" presId="urn:microsoft.com/office/officeart/2005/8/layout/pyramid2#1"/>
    <dgm:cxn modelId="{C84DE8C0-D1B4-4E33-A63D-0485E432F4E9}" srcId="{0DE20147-6342-481B-A25F-30364CEAE592}" destId="{5930F8B8-F478-4C03-A6AE-F2618178BE42}" srcOrd="1" destOrd="0" parTransId="{8692600F-2C8D-4834-9561-F0631A056D68}" sibTransId="{32E3FB53-6484-47A0-BC2D-1E0FC05A67FE}"/>
    <dgm:cxn modelId="{7BE27E6C-44F7-4878-9E4F-AB122108D714}" srcId="{0DE20147-6342-481B-A25F-30364CEAE592}" destId="{77368FEB-D3EB-478E-9747-C06C907411C1}" srcOrd="0" destOrd="0" parTransId="{D3A6D399-7596-4502-B51F-F4368016CB62}" sibTransId="{BB7EE6A7-EF1B-47AE-93A6-3D8994A10D71}"/>
    <dgm:cxn modelId="{D9548BA9-2224-4348-AD36-043F282C4180}" type="presOf" srcId="{0DE20147-6342-481B-A25F-30364CEAE592}" destId="{CBAD5597-12EC-43EA-94F9-3D7B06BD1AB9}" srcOrd="0" destOrd="0" presId="urn:microsoft.com/office/officeart/2005/8/layout/pyramid2#1"/>
    <dgm:cxn modelId="{A0FFCA3D-9C7C-4B04-A88A-70D761239A7E}" srcId="{0DE20147-6342-481B-A25F-30364CEAE592}" destId="{BD1D079A-3842-405D-8251-919370DB3E1D}" srcOrd="4" destOrd="0" parTransId="{26F4DC23-DAB4-4F94-B707-33459E26D233}" sibTransId="{DD3A251E-3269-4D69-A8F3-3539D13C7688}"/>
    <dgm:cxn modelId="{EA284D02-06DD-4EA7-A106-A3AC1641B685}" type="presParOf" srcId="{CBAD5597-12EC-43EA-94F9-3D7B06BD1AB9}" destId="{A5ACD65A-EF32-4281-A5B1-6A3B6FCE965E}" srcOrd="0" destOrd="0" presId="urn:microsoft.com/office/officeart/2005/8/layout/pyramid2#1"/>
    <dgm:cxn modelId="{FC448381-54E7-4222-B0B4-8042BA9F5259}" type="presParOf" srcId="{CBAD5597-12EC-43EA-94F9-3D7B06BD1AB9}" destId="{BB3420B0-2F1A-4DCE-BB45-1153124F0B3C}" srcOrd="1" destOrd="0" presId="urn:microsoft.com/office/officeart/2005/8/layout/pyramid2#1"/>
    <dgm:cxn modelId="{64CA9BAB-94A8-495F-B3A7-47182D594E21}" type="presParOf" srcId="{BB3420B0-2F1A-4DCE-BB45-1153124F0B3C}" destId="{B78E3C36-5BC6-4D5D-BD82-A43FB8D54A0F}" srcOrd="0" destOrd="0" presId="urn:microsoft.com/office/officeart/2005/8/layout/pyramid2#1"/>
    <dgm:cxn modelId="{D89AA0BE-BA3B-4324-9BD6-5C14B478FEAB}" type="presParOf" srcId="{BB3420B0-2F1A-4DCE-BB45-1153124F0B3C}" destId="{3C4FA4D5-6F5F-4C66-AF6C-4B197B9BCAF0}" srcOrd="1" destOrd="0" presId="urn:microsoft.com/office/officeart/2005/8/layout/pyramid2#1"/>
    <dgm:cxn modelId="{A42CD0B0-2040-48D0-9A69-217846248149}" type="presParOf" srcId="{BB3420B0-2F1A-4DCE-BB45-1153124F0B3C}" destId="{5FC5B0DB-3378-4878-8584-56F4BE5A2988}" srcOrd="2" destOrd="0" presId="urn:microsoft.com/office/officeart/2005/8/layout/pyramid2#1"/>
    <dgm:cxn modelId="{7EB442F3-A089-4179-8AE6-3BF4EDD14100}" type="presParOf" srcId="{BB3420B0-2F1A-4DCE-BB45-1153124F0B3C}" destId="{9D2D5B72-10DD-485E-B653-F3CDB76F13EA}" srcOrd="3" destOrd="0" presId="urn:microsoft.com/office/officeart/2005/8/layout/pyramid2#1"/>
    <dgm:cxn modelId="{CB7A9AD5-6BFA-4532-A45F-F061CCAE4D4D}" type="presParOf" srcId="{BB3420B0-2F1A-4DCE-BB45-1153124F0B3C}" destId="{2E9F6ADC-2C7C-4161-9F20-40BD8F173CA8}" srcOrd="4" destOrd="0" presId="urn:microsoft.com/office/officeart/2005/8/layout/pyramid2#1"/>
    <dgm:cxn modelId="{A323572D-EDED-46B7-9CCC-C68DB40EB72B}" type="presParOf" srcId="{BB3420B0-2F1A-4DCE-BB45-1153124F0B3C}" destId="{CBC7B670-1443-4AFC-A7AD-E29D56CD7389}" srcOrd="5" destOrd="0" presId="urn:microsoft.com/office/officeart/2005/8/layout/pyramid2#1"/>
    <dgm:cxn modelId="{5CD12EA6-B8DB-4440-8923-2B1FB3700C51}" type="presParOf" srcId="{BB3420B0-2F1A-4DCE-BB45-1153124F0B3C}" destId="{108ACD73-401C-4B22-9CAC-565BB0FC124C}" srcOrd="6" destOrd="0" presId="urn:microsoft.com/office/officeart/2005/8/layout/pyramid2#1"/>
    <dgm:cxn modelId="{DBF1EA23-0956-4FDC-A2F3-B3DD6071C317}" type="presParOf" srcId="{BB3420B0-2F1A-4DCE-BB45-1153124F0B3C}" destId="{0A1B547D-DC2A-45CB-8D30-BAD9DFF6256A}" srcOrd="7" destOrd="0" presId="urn:microsoft.com/office/officeart/2005/8/layout/pyramid2#1"/>
    <dgm:cxn modelId="{E56198EF-BD27-4627-8588-F5C4B8F24156}" type="presParOf" srcId="{BB3420B0-2F1A-4DCE-BB45-1153124F0B3C}" destId="{FCA1F16F-41FE-41EF-8723-8F922FBB9B31}" srcOrd="8" destOrd="0" presId="urn:microsoft.com/office/officeart/2005/8/layout/pyramid2#1"/>
    <dgm:cxn modelId="{2B211692-F192-4CCD-BB2A-440E3D38FC34}" type="presParOf" srcId="{BB3420B0-2F1A-4DCE-BB45-1153124F0B3C}" destId="{514197F0-BE4D-4052-B1AF-4082A37D70EC}" srcOrd="9" destOrd="0" presId="urn:microsoft.com/office/officeart/2005/8/layout/pyramid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#1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#1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0E65B-3916-4DE7-ADE1-5F4C54DC3871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A6A75-3C8F-4053-9128-E8B6C864F5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9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A6A75-3C8F-4053-9128-E8B6C864F56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6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AD68E-D7BF-4B0F-9756-0ACEAF511079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692696"/>
            <a:ext cx="480663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en-US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«Дорогие мои земляки»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6537" y="6064215"/>
            <a:ext cx="206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Туймазы - 2021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ÐÐ°ÑÑÐ¸Ð½ÐºÐ¸ Ð¿Ð¾ Ð·Ð°Ð¿ÑÐ¾ÑÑ ÑÑÐ¹Ð¼Ð°Ð·Ñ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0688"/>
            <a:ext cx="1080120" cy="1268760"/>
          </a:xfrm>
          <a:prstGeom prst="rect">
            <a:avLst/>
          </a:prstGeom>
          <a:noFill/>
        </p:spPr>
      </p:pic>
      <p:pic>
        <p:nvPicPr>
          <p:cNvPr id="12292" name="Picture 4" descr="ÐÐ°ÑÑÐ¸Ð½ÐºÐ¸ Ð¿Ð¾ Ð·Ð°Ð¿ÑÐ¾ÑÑ Ð³ÐµÑÐ± Ð±Ð°ÑÐºÐ¸ÑÐ¸Ð¸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1155754" cy="1224136"/>
          </a:xfrm>
          <a:prstGeom prst="rect">
            <a:avLst/>
          </a:prstGeom>
          <a:noFill/>
        </p:spPr>
      </p:pic>
      <p:pic>
        <p:nvPicPr>
          <p:cNvPr id="8" name="Рисунок 7" descr="C:\Users\Admin\Desktop\Резван НПК 2018\лента пг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132856"/>
            <a:ext cx="842493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3968" y="530120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</a:p>
          <a:p>
            <a:pPr algn="r"/>
            <a:r>
              <a:rPr lang="ru-RU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Гатауллина</a:t>
            </a:r>
            <a:r>
              <a:rPr lang="ru-RU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Зульфия</a:t>
            </a:r>
            <a:endParaRPr lang="ru-RU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1560" y="4826675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Галимов Галимзян Хазиевич – бригадир Покровской бригады колхоза «Усень», первый Почётный гражданин Туймазинского района. Это звание ему присвоено решением IV сессии районного Совета народных депутатов XXI созыва 15 января 1990 г.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http://www.tuimazimcb.ru/media/k2/items/cache/17eaac22fc0be5ee09e6783120175905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0648"/>
            <a:ext cx="554461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http://www.tuimazimcb.ru/media/k2/items/cache/e65aeb587db45763649bd1bd28b7461f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718750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звания «Почётный гражданин муниципального района Туймазинский район» были удостоены:</a:t>
            </a:r>
            <a:endParaRPr lang="ru-RU" sz="2400" dirty="0"/>
          </a:p>
        </p:txBody>
      </p:sp>
      <p:pic>
        <p:nvPicPr>
          <p:cNvPr id="31748" name="Picture 4" descr="http://www.tuimazimcb.ru/media/k2/items/cache/1b8954d8794b5d21d491ac3e0b055ccb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52839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5934670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Гумеров Мавлетзян Ахунович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(1924 г.р.)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52120" y="5949280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Бикчуров Нурулла Тагирович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(1948 г.р.)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http://www.tuimazimcb.ru/media/k2/items/cache/6b15e20836ed1e2731b8b4faac93d68e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40106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92080" y="5934670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Исламгулов Фаниль Зиязетдинович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(1953 г.р.)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www.tuimazimcb.ru/media/k2/items/cache/3a3dd32a6985559c605d5f185c1f15a3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3600400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39552" y="5934670"/>
            <a:ext cx="3059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Имаева Альбина Азатовна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(1954 г.р.)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звания «Почётный гражданин муниципального района Туймазинский район» были удостоены: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держимое 3" descr="хатмулл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287261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Великой Отечественной Войны</a:t>
            </a:r>
            <a:endParaRPr lang="ru-RU" sz="2400" dirty="0"/>
          </a:p>
        </p:txBody>
      </p:sp>
      <p:pic>
        <p:nvPicPr>
          <p:cNvPr id="1026" name="Picture 2" descr="https://s2.stc.all.kpcdn.net/best/stavropol/9may-2019/images/tild6135-6436-4433-b566-353139386163__s1200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6672"/>
            <a:ext cx="8232156" cy="201622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95936" y="22768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491880" y="2204864"/>
            <a:ext cx="5399584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Султанов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Хатмулла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Асылгареевич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1941 г. призван в Красную Армию, участник Великой Отечественной войны. Принимал участие в освобождении Белоруссии и Польши. Войну закон­чил в Берлине. В 1946 г. после демобилизации вернулся в родную деревню и работал в колхозе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Кидаш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В целях увековечения памяти X. А. Султанова в с.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Копей-Кубово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Буздякского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его именем названа школа и установлен бронзовый бюст. Также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Туймазинском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районе действует поисковый отряд имен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Хатмуллы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Асылгареевича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Султанова, участником которого являюсь 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http://www.tuimazimcb.ru/media/k2/items/cache/ea48ff17d3ccf718acf3dcc4a67275d4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3600400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5589240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Гатин Назиф  Мирзагитович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(1933 г.р.)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4" descr="http://www.tuimazimcb.ru/media/k2/items/cache/089b3120f411b8fddd2ef2414d02d415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620688"/>
            <a:ext cx="3362718" cy="476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364088" y="5657671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Мигранов Аглям Шайсултанович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(1933 г.р.)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http://www.tuimazimcb.ru/media/k2/items/cache/1bb5142d27080e760715dca8e4a0d61e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46135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139952" y="404665"/>
            <a:ext cx="475252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Хихлуха Лев Васильевич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(р. 1937 г.)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генеральные  планы города Туймазы, посёлков Кандры, Серафимовский, Субханкулово, Нижнетроицкий, сёл Кандры-Кутуй, Верхнетроицкое, Верхние Бишинды, Тюменяк, Гафурово, Ильчимбетово. 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Въезд в г. Туймазы (со стороны г. Уфы) украшает стела, автором которой является Лев Васильевич. Стела установлена в 1980 г. в честь 20-летия города.</a:t>
            </a:r>
          </a:p>
          <a:p>
            <a:endParaRPr lang="ru-RU" dirty="0"/>
          </a:p>
        </p:txBody>
      </p:sp>
      <p:pic>
        <p:nvPicPr>
          <p:cNvPr id="35844" name="Picture 4" descr="http://yahooeu.ru/uploads/posts/2015-11/1448021745_dff0e0c50c4a3e2fcdfbacc256d2679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121697"/>
            <a:ext cx="1819464" cy="2736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760" y="237490"/>
            <a:ext cx="8229600" cy="9334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0"/>
          <p:cNvGraphicFramePr>
            <a:graphicFrameLocks noGrp="1"/>
          </p:cNvGraphicFramePr>
          <p:nvPr>
            <p:ph sz="half" idx="1"/>
          </p:nvPr>
        </p:nvGraphicFramePr>
        <p:xfrm>
          <a:off x="457200" y="2301875"/>
          <a:ext cx="2661285" cy="3030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12"/>
          <p:cNvGraphicFramePr>
            <a:graphicFrameLocks noGrp="1"/>
          </p:cNvGraphicFramePr>
          <p:nvPr>
            <p:ph sz="half" idx="2"/>
          </p:nvPr>
        </p:nvGraphicFramePr>
        <p:xfrm>
          <a:off x="6245225" y="2237740"/>
          <a:ext cx="2700655" cy="309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13"/>
          <p:cNvGraphicFramePr/>
          <p:nvPr/>
        </p:nvGraphicFramePr>
        <p:xfrm>
          <a:off x="3118485" y="3049905"/>
          <a:ext cx="3126105" cy="2282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0" name="Текстовое поле 99"/>
          <p:cNvSpPr txBox="1"/>
          <p:nvPr/>
        </p:nvSpPr>
        <p:spPr>
          <a:xfrm>
            <a:off x="717550" y="1170940"/>
            <a:ext cx="77806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0215"/>
            <a:r>
              <a:rPr lang="ru-RU"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1 Проведение опроса среди </a:t>
            </a:r>
            <a:r>
              <a:rPr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детей, молодежи и жителей муниципального района Туймазинский район, а также пользователей сети интернет </a:t>
            </a:r>
            <a:endParaRPr lang="ru-RU" altLang="en-US" b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16632"/>
            <a:ext cx="792088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2. Изучение материала о почетных гражданах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1772816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ЦДПК «Алые Паруса», </a:t>
            </a:r>
          </a:p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смотритель музея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Бирюзов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Юрий Леонидович</a:t>
            </a:r>
            <a:endParaRPr lang="ru-RU" sz="1600" dirty="0"/>
          </a:p>
        </p:txBody>
      </p:sp>
      <p:pic>
        <p:nvPicPr>
          <p:cNvPr id="8" name="Рисунок 7" descr="https://pp.userapi.com/c847016/v847016547/129f03/q2X8tlhMhC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388843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pp.userapi.com/c847016/v847016547/129f73/ZngbeoNdV8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996952"/>
            <a:ext cx="453650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https://pp.userapi.com/c845018/v845018677/135040/AFauHbRxg7w.jpg"/>
          <p:cNvPicPr/>
          <p:nvPr/>
        </p:nvPicPr>
        <p:blipFill>
          <a:blip r:embed="rId5" cstate="print"/>
          <a:srcRect t="16587" b="4567"/>
          <a:stretch>
            <a:fillRect/>
          </a:stretch>
        </p:blipFill>
        <p:spPr bwMode="auto">
          <a:xfrm>
            <a:off x="179512" y="4581128"/>
            <a:ext cx="1785950" cy="1857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https://pp.userapi.com/c847122/v847122662/127f1f/26fjABKC-R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271734" y="4433122"/>
            <a:ext cx="179222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188640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</a:t>
            </a:r>
            <a:endParaRPr lang="ru-RU" sz="3200" dirty="0"/>
          </a:p>
        </p:txBody>
      </p:sp>
      <p:pic>
        <p:nvPicPr>
          <p:cNvPr id="6" name="Рисунок 5" descr="C:\Users\User\Desktop\НПК2018\резван\Резван НПК 2018\портрет фазули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908720"/>
            <a:ext cx="216024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https://pp.userapi.com/c847016/v847016547/129f8b/bh-1urlziW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2952328" cy="2472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https://pp.userapi.com/c847016/v847016547/129f83/18_Za5WFjks.jpg"/>
          <p:cNvPicPr/>
          <p:nvPr/>
        </p:nvPicPr>
        <p:blipFill>
          <a:blip r:embed="rId5" cstate="print"/>
          <a:srcRect l="10676"/>
          <a:stretch>
            <a:fillRect/>
          </a:stretch>
        </p:blipFill>
        <p:spPr bwMode="auto">
          <a:xfrm>
            <a:off x="5724128" y="980728"/>
            <a:ext cx="3282565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https://pp.userapi.com/c847016/v847016547/129fb3/nHR1cnyKI5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933056"/>
            <a:ext cx="403244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55650" y="640715"/>
            <a:ext cx="8048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 Встречи с почетными гражданами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Admin\Desktop\Резван\ман 2021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96085"/>
            <a:ext cx="3843655" cy="4829175"/>
          </a:xfrm>
          <a:prstGeom prst="rect">
            <a:avLst/>
          </a:prstGeom>
          <a:noFill/>
        </p:spPr>
      </p:pic>
      <p:pic>
        <p:nvPicPr>
          <p:cNvPr id="6147" name="Picture 3" descr="C:\Users\Admin\Desktop\Резван\ман 2021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5" y="1696720"/>
            <a:ext cx="3678555" cy="4777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0131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исполнилось 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60 - лет городу Туймазы, 90 -  лет Туймазинскому району.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express-china.ru/upload/iblock/57b/tuyma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4847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http://www.asmo-rb.ru/uploads/posts/2016-05/1463652607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32048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\Desktop\Резван\ман 2021\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439624"/>
            <a:ext cx="3240359" cy="3687676"/>
          </a:xfrm>
          <a:prstGeom prst="rect">
            <a:avLst/>
          </a:prstGeom>
          <a:noFill/>
        </p:spPr>
      </p:pic>
      <p:pic>
        <p:nvPicPr>
          <p:cNvPr id="4099" name="Picture 3" descr="C:\Users\Admin\Desktop\Резван\ман 2021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492896"/>
            <a:ext cx="3672408" cy="3660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1195" y="522605"/>
            <a:ext cx="79089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Составление проекта и участие во Всероссийском конкурсе Президентских грантов. Получение гранта и работа над сборником  </a:t>
            </a:r>
          </a:p>
          <a:p>
            <a:pPr algn="just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Дорогие мои земляки»</a:t>
            </a:r>
          </a:p>
        </p:txBody>
      </p:sp>
      <p:pic>
        <p:nvPicPr>
          <p:cNvPr id="1027" name="Picture 3" descr="C:\Users\Admin\Desktop\Резван\ман 2021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36912"/>
            <a:ext cx="7308304" cy="3673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\Desktop\Резван\ман 2021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492896"/>
            <a:ext cx="4723119" cy="3905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7860" y="561975"/>
            <a:ext cx="8054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 Выпуск в  социальных сетях информации  о Почетных гражданах в электронном виде </a:t>
            </a:r>
          </a:p>
        </p:txBody>
      </p:sp>
      <p:pic>
        <p:nvPicPr>
          <p:cNvPr id="5122" name="Picture 2" descr="C:\Users\Admin\Desktop\Резван\ман 2021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840" y="1873250"/>
            <a:ext cx="3689350" cy="4291965"/>
          </a:xfrm>
          <a:prstGeom prst="rect">
            <a:avLst/>
          </a:prstGeom>
          <a:noFill/>
        </p:spPr>
      </p:pic>
      <p:pic>
        <p:nvPicPr>
          <p:cNvPr id="5123" name="Picture 3" descr="C:\Users\Admin\Desktop\Резван\ман 2021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90" y="1872615"/>
            <a:ext cx="3296920" cy="4220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53795" y="2204720"/>
            <a:ext cx="7063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Издание сборника.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0" name="Picture 2" descr="C:\Users\Admin\Desktop\Резван\ман 2021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56992"/>
            <a:ext cx="3563888" cy="1645514"/>
          </a:xfrm>
          <a:prstGeom prst="rect">
            <a:avLst/>
          </a:prstGeom>
          <a:noFill/>
        </p:spPr>
      </p:pic>
      <p:pic>
        <p:nvPicPr>
          <p:cNvPr id="7171" name="Picture 3" descr="C:\Users\Admin\Desktop\Резван\ман 2021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90" y="2857500"/>
            <a:ext cx="1800225" cy="3459480"/>
          </a:xfrm>
          <a:prstGeom prst="rect">
            <a:avLst/>
          </a:prstGeom>
          <a:noFill/>
        </p:spPr>
      </p:pic>
      <p:pic>
        <p:nvPicPr>
          <p:cNvPr id="2" name="Picture 2" descr="http://istoricheskiy.netdo.ru/template/images/logo-585189fad40d6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230" y="182245"/>
            <a:ext cx="8229600" cy="1891030"/>
          </a:xfrm>
          <a:prstGeom prst="rect">
            <a:avLst/>
          </a:prstGeom>
          <a:noFill/>
        </p:spPr>
      </p:pic>
      <p:sp>
        <p:nvSpPr>
          <p:cNvPr id="4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53795" y="2204720"/>
            <a:ext cx="7063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Издание сборника.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2" descr="http://istoricheskiy.netdo.ru/template/images/logo-585189fad40d6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" y="490220"/>
            <a:ext cx="7970520" cy="927735"/>
          </a:xfrm>
          <a:prstGeom prst="rect">
            <a:avLst/>
          </a:prstGeom>
          <a:noFill/>
        </p:spPr>
      </p:pic>
      <p:sp>
        <p:nvSpPr>
          <p:cNvPr id="4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 descr="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737995" y="3170555"/>
            <a:ext cx="1861185" cy="2479675"/>
          </a:xfrm>
          <a:prstGeom prst="rect">
            <a:avLst/>
          </a:prstGeom>
        </p:spPr>
      </p:pic>
      <p:pic>
        <p:nvPicPr>
          <p:cNvPr id="7" name="Изображение 6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020" y="2067560"/>
            <a:ext cx="3135630" cy="418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04595" y="2409190"/>
            <a:ext cx="3158490" cy="399605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97730" y="2409190"/>
            <a:ext cx="3220085" cy="402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725035" y="2409190"/>
            <a:ext cx="2470150" cy="425640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105535" y="2409190"/>
            <a:ext cx="2802890" cy="4256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37235" y="2544445"/>
            <a:ext cx="3717925" cy="408622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227955" y="2564130"/>
            <a:ext cx="2711450" cy="406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852936"/>
            <a:ext cx="3563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cs typeface="Aharoni" pitchFamily="2" charset="-79"/>
              </a:rPr>
              <a:t>Успешная реализация проекта в муниципальном районе Туймазинский район даст возможность в дальнейшем издание общей энциклопедии «Почётных граждан Республики Башкортостан»</a:t>
            </a:r>
            <a:endParaRPr lang="ru-RU" dirty="0"/>
          </a:p>
        </p:txBody>
      </p:sp>
      <p:pic>
        <p:nvPicPr>
          <p:cNvPr id="8194" name="Picture 2" descr="C:\Users\Admin\Desktop\Резван\ман 2021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780928"/>
            <a:ext cx="381239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http://static.wixstatic.com/media/e60c7e_d86dd25975754c1f86b9801574e6b442~m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06489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565767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увековечение памяти выдающихся людей и важных мероприятиях минувшего</a:t>
            </a:r>
            <a:endParaRPr lang="ru-RU" sz="2400" b="1" cap="all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75112" y="275124"/>
            <a:ext cx="7992888" cy="6048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подрастающего поколения на достойном примере земляков путем  популяризации исторического наследия муниципального района Туймазинский район Республики Башкортостан.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404664"/>
            <a:ext cx="7992888" cy="6048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изучить историю возникновения звания Почетный гражданин в г. Туймазы и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Туймазинском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районе;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изучить и собрать материал о почетных гражданах города Туймазы и Туймазинского района;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разработать и реализовать проект « Дорогие мои земляки»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издать сборник о почетных гражданах « Дорогие мои земляки»</a:t>
            </a:r>
          </a:p>
          <a:p>
            <a:pPr algn="just"/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404664"/>
            <a:ext cx="7992888" cy="6048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eaLnBrk="0" hangingPunct="0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Почётные граждане города Туймазы и Туймазинского района.</a:t>
            </a:r>
          </a:p>
          <a:p>
            <a:pPr algn="just" eaLnBrk="0" hangingPunct="0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подрастающего поколения.</a:t>
            </a:r>
          </a:p>
          <a:p>
            <a:pPr algn="just" eaLnBrk="0" hangingPunct="0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исследования: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предполагаем, что успешная реализация проекта в муниципальном районе Туймазинский район даст возможность на последующее продвижение на территории всей Республики Башкортостан, для   дальнейшего  издания общей энциклопедии о Почётных граждан Республики Башкортостан.</a:t>
            </a:r>
          </a:p>
          <a:p>
            <a:pPr algn="just"/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404664"/>
            <a:ext cx="7992888" cy="6048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 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Проведение опроса  молодых людей, молодежи и жителей муниципального района Туймазинский район, а также пользователей сети интернет о знании звания «Почетный гражданин» и почетных граждан муниципального района Туймазинский район.</a:t>
            </a: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Изучение материала о почетных гражданах, используя различные доступные информационные источники.</a:t>
            </a: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Изучение личных документов, фотографий, грамот и других наград почетных граждан.</a:t>
            </a: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Проведение интервью с почетными гражданами.</a:t>
            </a: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Обобщение полученного материала - издание сборника « Дорогие мои земляки» и группы в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соцсетях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/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исследования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971600" y="1628800"/>
          <a:ext cx="75608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97" y="188640"/>
            <a:ext cx="9042703" cy="20766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гражданин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420888"/>
            <a:ext cx="77048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Звание, которое присваивается высшим руководящим органом территории, населённого в качестве награды  (поощрения) за заслуги перед этой территорией, населённым пунктом (городом) и символизирует «исключительную форму выражения признательности и благодарности общества за деятельность на пользу города, а также дань уважения к людям, имеющим особые заслуги перед Отечеством».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716</Words>
  <Application>Microsoft Office PowerPoint</Application>
  <PresentationFormat>Экран (4:3)</PresentationFormat>
  <Paragraphs>83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+Основной текст (восточно-азиат</vt:lpstr>
      <vt:lpstr>Aharoni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База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Пользователь Windows</cp:lastModifiedBy>
  <cp:revision>122</cp:revision>
  <dcterms:created xsi:type="dcterms:W3CDTF">2019-03-16T16:49:00Z</dcterms:created>
  <dcterms:modified xsi:type="dcterms:W3CDTF">2021-06-29T09:09:54Z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