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DBF2A-8767-4EA5-8AA5-AD604C1B477A}" v="92" dt="2023-05-15T07:15:09.137"/>
    <p1510:client id="{5284568D-A5FC-4318-A624-54F32B57BAA0}" v="24" dt="2023-05-15T05:28:08.906"/>
    <p1510:client id="{7E1B08C1-F2AC-41E6-A6D0-7C8A115AFEFE}" v="52" dt="2023-02-26T03:38:07.084"/>
    <p1510:client id="{C15A0761-DC22-451B-81A8-BFF58C9879F7}" v="18" dt="2023-07-07T04:30:42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0184471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1A5713D-A0CF-768B-C325-8FBA074D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1BE2EF-5098-4D04-F9C5-BB4FDE8B2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одежда, человек, СМИ&#10;&#10;Автоматически созданное описание">
            <a:extLst>
              <a:ext uri="{FF2B5EF4-FFF2-40B4-BE49-F238E27FC236}">
                <a16:creationId xmlns:a16="http://schemas.microsoft.com/office/drawing/2014/main" id="{31399770-091D-F506-1579-870B06F7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8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5C676499-E6CB-8ECE-D5D0-26ED0B36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2A54D-D190-043F-1402-A706F2F99F92}"/>
              </a:ext>
            </a:extLst>
          </p:cNvPr>
          <p:cNvSpPr txBox="1"/>
          <p:nvPr/>
        </p:nvSpPr>
        <p:spPr>
          <a:xfrm>
            <a:off x="8667749" y="54020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"Белый журавлик"</a:t>
            </a:r>
          </a:p>
        </p:txBody>
      </p:sp>
    </p:spTree>
    <p:extLst>
      <p:ext uri="{BB962C8B-B14F-4D97-AF65-F5344CB8AC3E}">
        <p14:creationId xmlns:p14="http://schemas.microsoft.com/office/powerpoint/2010/main" val="298978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66A1D37-DD10-B833-0EC1-B2F388FAB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828415-462C-5A52-0F52-3328F66BE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0F0E3F3-5BE6-0C35-4ECC-24C6E328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человек, другой, различные&#10;&#10;Автоматически созданное описание">
            <a:extLst>
              <a:ext uri="{FF2B5EF4-FFF2-40B4-BE49-F238E27FC236}">
                <a16:creationId xmlns:a16="http://schemas.microsoft.com/office/drawing/2014/main" id="{5A74DE38-6F10-DEF0-D6D4-EBE0EE38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2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259370F-C651-918F-4D4F-BAA60E5C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89092F5-EC0C-77ED-3299-AE5873C0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9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5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, одежда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7481290-635E-3760-0898-5B65D597A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0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внутрен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3A57428-165E-39C8-7B19-AD5093EA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4EED20-A74F-515F-0E2D-B8DD8899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4082"/>
            <a:ext cx="12186557" cy="6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42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89</cp:revision>
  <dcterms:created xsi:type="dcterms:W3CDTF">2023-02-26T03:31:18Z</dcterms:created>
  <dcterms:modified xsi:type="dcterms:W3CDTF">2023-07-07T04:35:48Z</dcterms:modified>
</cp:coreProperties>
</file>