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7"/>
  </p:normalViewPr>
  <p:slideViewPr>
    <p:cSldViewPr>
      <p:cViewPr varScale="1">
        <p:scale>
          <a:sx n="88" d="100"/>
          <a:sy n="88" d="100"/>
        </p:scale>
        <p:origin x="944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0A5C-02E7-40C0-AF40-A6787C65F95B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D2FD-A2D9-4178-9A14-FF8C2838B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0A5C-02E7-40C0-AF40-A6787C65F95B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D2FD-A2D9-4178-9A14-FF8C2838B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0A5C-02E7-40C0-AF40-A6787C65F95B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D2FD-A2D9-4178-9A14-FF8C2838B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0A5C-02E7-40C0-AF40-A6787C65F95B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D2FD-A2D9-4178-9A14-FF8C2838B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0A5C-02E7-40C0-AF40-A6787C65F95B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D2FD-A2D9-4178-9A14-FF8C2838B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0A5C-02E7-40C0-AF40-A6787C65F95B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D2FD-A2D9-4178-9A14-FF8C2838B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0A5C-02E7-40C0-AF40-A6787C65F95B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D2FD-A2D9-4178-9A14-FF8C2838B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0A5C-02E7-40C0-AF40-A6787C65F95B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D2FD-A2D9-4178-9A14-FF8C2838B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0A5C-02E7-40C0-AF40-A6787C65F95B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D2FD-A2D9-4178-9A14-FF8C2838B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0A5C-02E7-40C0-AF40-A6787C65F95B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D2FD-A2D9-4178-9A14-FF8C2838B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0A5C-02E7-40C0-AF40-A6787C65F95B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4D2FD-A2D9-4178-9A14-FF8C2838B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C0A5C-02E7-40C0-AF40-A6787C65F95B}" type="datetimeFigureOut">
              <a:rPr lang="ru-RU" smtClean="0"/>
              <a:pPr/>
              <a:t>15.06.2025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4D2FD-A2D9-4178-9A14-FF8C2838B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0</Words>
  <Application>Microsoft Macintosh PowerPoint</Application>
  <PresentationFormat>Произвольный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Microsoft Office User</cp:lastModifiedBy>
  <cp:revision>22</cp:revision>
  <dcterms:created xsi:type="dcterms:W3CDTF">2025-05-18T13:55:28Z</dcterms:created>
  <dcterms:modified xsi:type="dcterms:W3CDTF">2025-06-15T17:09:06Z</dcterms:modified>
</cp:coreProperties>
</file>