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Roboto Medium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Roboto Mon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i7XS+hlv8GLxJW+dlbDcqNrWXz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Medium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Mono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RobotoMono-italic.fntdata"/><Relationship Id="rId27" Type="http://schemas.openxmlformats.org/officeDocument/2006/relationships/font" Target="fonts/RobotoMon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Mon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Medium-bold.fntdata"/><Relationship Id="rId18" Type="http://schemas.openxmlformats.org/officeDocument/2006/relationships/font" Target="fonts/Roboto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bdc85371c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cbdc85371c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bdc85371c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cbdc85371c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bdc85371c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cbdc85371c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6de0f4762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a6de0f4762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a6de0f4762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cbdc85371c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cbdc85371c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bdc85371c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cbdc85371c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bdc85371c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cbdc85371c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cbdc85371c_0_8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2cbdc85371c_0_8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2cbdc85371c_0_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cbdc85371c_0_116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g2cbdc85371c_0_116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g2cbdc85371c_0_1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cbdc85371c_0_1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cbdc85371c_0_85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g2cbdc85371c_0_8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cbdc85371c_0_8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2cbdc85371c_0_8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g2cbdc85371c_0_8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cbdc85371c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" name="Google Shape;26;g2cbdc85371c_0_92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g2cbdc85371c_0_92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g2cbdc85371c_0_9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cbdc85371c_0_9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g2cbdc85371c_0_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cbdc85371c_0_100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g2cbdc85371c_0_100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g2cbdc85371c_0_10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cbdc85371c_0_104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8" name="Google Shape;38;g2cbdc85371c_0_10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cbdc85371c_0_107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2cbdc85371c_0_10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2" name="Google Shape;42;g2cbdc85371c_0_107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g2cbdc85371c_0_107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g2cbdc85371c_0_10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cbdc85371c_0_113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7" name="Google Shape;47;g2cbdc85371c_0_1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26242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cbdc85371c_0_7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2cbdc85371c_0_7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Google Shape;12;g2cbdc85371c_0_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lt2"/>
                </a:solidFill>
              </a:defRPr>
            </a:lvl1pPr>
            <a:lvl2pPr lvl="1" algn="r">
              <a:buNone/>
              <a:defRPr sz="1300">
                <a:solidFill>
                  <a:schemeClr val="lt2"/>
                </a:solidFill>
              </a:defRPr>
            </a:lvl2pPr>
            <a:lvl3pPr lvl="2" algn="r">
              <a:buNone/>
              <a:defRPr sz="1300">
                <a:solidFill>
                  <a:schemeClr val="lt2"/>
                </a:solidFill>
              </a:defRPr>
            </a:lvl3pPr>
            <a:lvl4pPr lvl="3" algn="r">
              <a:buNone/>
              <a:defRPr sz="1300">
                <a:solidFill>
                  <a:schemeClr val="lt2"/>
                </a:solidFill>
              </a:defRPr>
            </a:lvl4pPr>
            <a:lvl5pPr lvl="4" algn="r">
              <a:buNone/>
              <a:defRPr sz="1300">
                <a:solidFill>
                  <a:schemeClr val="lt2"/>
                </a:solidFill>
              </a:defRPr>
            </a:lvl5pPr>
            <a:lvl6pPr lvl="5" algn="r">
              <a:buNone/>
              <a:defRPr sz="1300">
                <a:solidFill>
                  <a:schemeClr val="lt2"/>
                </a:solidFill>
              </a:defRPr>
            </a:lvl6pPr>
            <a:lvl7pPr lvl="6" algn="r">
              <a:buNone/>
              <a:defRPr sz="1300">
                <a:solidFill>
                  <a:schemeClr val="lt2"/>
                </a:solidFill>
              </a:defRPr>
            </a:lvl7pPr>
            <a:lvl8pPr lvl="7" algn="r">
              <a:buNone/>
              <a:defRPr sz="1300">
                <a:solidFill>
                  <a:schemeClr val="lt2"/>
                </a:solidFill>
              </a:defRPr>
            </a:lvl8pPr>
            <a:lvl9pPr lvl="8" algn="r">
              <a:buNone/>
              <a:defRPr sz="13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type="ctrTitle"/>
          </p:nvPr>
        </p:nvSpPr>
        <p:spPr>
          <a:xfrm>
            <a:off x="1293178" y="1225119"/>
            <a:ext cx="9528699" cy="33380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 Narrow"/>
              <a:buNone/>
            </a:pPr>
            <a:r>
              <a:rPr lang="ru-RU" sz="5810">
                <a:latin typeface="Roboto Medium"/>
                <a:ea typeface="Roboto Medium"/>
                <a:cs typeface="Roboto Medium"/>
                <a:sym typeface="Roboto Medium"/>
              </a:rPr>
              <a:t>Создание сайта некоммерческой организации в сфере креативных индустрий</a:t>
            </a:r>
            <a:endParaRPr sz="581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1466800" y="4483975"/>
            <a:ext cx="9218400" cy="308100"/>
          </a:xfrm>
          <a:prstGeom prst="roundRect">
            <a:avLst>
              <a:gd fmla="val 50000" name="adj"/>
            </a:avLst>
          </a:prstGeom>
          <a:solidFill>
            <a:srgbClr val="16C5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bdc85371c_0_14"/>
          <p:cNvSpPr/>
          <p:nvPr/>
        </p:nvSpPr>
        <p:spPr>
          <a:xfrm>
            <a:off x="1720500" y="119075"/>
            <a:ext cx="8751000" cy="2555100"/>
          </a:xfrm>
          <a:prstGeom prst="roundRect">
            <a:avLst>
              <a:gd fmla="val 18335" name="adj"/>
            </a:avLst>
          </a:prstGeom>
          <a:solidFill>
            <a:srgbClr val="16C5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5. Разработаны функциональные блоки календаря событий с возможностью записи и оплаты мероприятий с помощью карт, Пушкинской карты</a:t>
            </a:r>
            <a:endParaRPr sz="24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bdc85371c_0_8"/>
          <p:cNvSpPr/>
          <p:nvPr/>
        </p:nvSpPr>
        <p:spPr>
          <a:xfrm>
            <a:off x="1720500" y="119075"/>
            <a:ext cx="8751000" cy="3022200"/>
          </a:xfrm>
          <a:prstGeom prst="roundRect">
            <a:avLst>
              <a:gd fmla="val 16907" name="adj"/>
            </a:avLst>
          </a:prstGeom>
          <a:solidFill>
            <a:srgbClr val="16C5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6. Включение в карту сайта разделов, посвященных обучению и развитию навыков в сфере дизайна, ІТ, нейросетей, программирования, AR/VR</a:t>
            </a:r>
            <a:endParaRPr sz="24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bdc85371c_0_32"/>
          <p:cNvSpPr/>
          <p:nvPr/>
        </p:nvSpPr>
        <p:spPr>
          <a:xfrm>
            <a:off x="1720500" y="119075"/>
            <a:ext cx="8751000" cy="4120800"/>
          </a:xfrm>
          <a:prstGeom prst="roundRect">
            <a:avLst>
              <a:gd fmla="val 15492" name="adj"/>
            </a:avLst>
          </a:prstGeom>
          <a:solidFill>
            <a:srgbClr val="16C5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7. Добавлена возможность создания портфолио для дизайнеров, программистов, инженеров, где они смогут выкладывать свои работы и получать обратную связь от других пользователей. Включение в карту сайта разделов, посвященных фрилансу и удаленной работе</a:t>
            </a:r>
            <a:endParaRPr sz="24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2a6de0f4762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0288" y="4661438"/>
            <a:ext cx="1971675" cy="2047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8000"/>
              </a:srgbClr>
            </a:outerShdw>
          </a:effectLst>
        </p:spPr>
      </p:pic>
      <p:grpSp>
        <p:nvGrpSpPr>
          <p:cNvPr id="161" name="Google Shape;161;g2a6de0f4762_0_2"/>
          <p:cNvGrpSpPr/>
          <p:nvPr/>
        </p:nvGrpSpPr>
        <p:grpSpPr>
          <a:xfrm>
            <a:off x="2835900" y="5649713"/>
            <a:ext cx="6852900" cy="1059613"/>
            <a:chOff x="2835900" y="5381813"/>
            <a:chExt cx="6852900" cy="1059613"/>
          </a:xfrm>
        </p:grpSpPr>
        <p:sp>
          <p:nvSpPr>
            <p:cNvPr id="162" name="Google Shape;162;g2a6de0f4762_0_2"/>
            <p:cNvSpPr/>
            <p:nvPr/>
          </p:nvSpPr>
          <p:spPr>
            <a:xfrm>
              <a:off x="2835900" y="5381825"/>
              <a:ext cx="6794700" cy="105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3810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g2a6de0f4762_0_2"/>
            <p:cNvSpPr txBox="1"/>
            <p:nvPr/>
          </p:nvSpPr>
          <p:spPr>
            <a:xfrm>
              <a:off x="2835900" y="5841875"/>
              <a:ext cx="6852900" cy="40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Менеджер и руководитель проекта Сиваков Вадим - 8 950 521 5111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g2a6de0f4762_0_2"/>
            <p:cNvSpPr txBox="1"/>
            <p:nvPr/>
          </p:nvSpPr>
          <p:spPr>
            <a:xfrm>
              <a:off x="2835900" y="5381813"/>
              <a:ext cx="6101100" cy="40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Контакты: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g2a6de0f4762_0_2"/>
          <p:cNvSpPr/>
          <p:nvPr/>
        </p:nvSpPr>
        <p:spPr>
          <a:xfrm>
            <a:off x="1720500" y="2274975"/>
            <a:ext cx="8751000" cy="1125600"/>
          </a:xfrm>
          <a:prstGeom prst="roundRect">
            <a:avLst>
              <a:gd fmla="val 50000" name="adj"/>
            </a:avLst>
          </a:prstGeom>
          <a:solidFill>
            <a:srgbClr val="16C5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Спасибо за внимание</a:t>
            </a:r>
            <a:endParaRPr sz="24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5"/>
          <p:cNvPicPr preferRelativeResize="0"/>
          <p:nvPr/>
        </p:nvPicPr>
        <p:blipFill rotWithShape="1">
          <a:blip r:embed="rId3">
            <a:alphaModFix/>
          </a:blip>
          <a:srcRect b="0" l="-4250" r="4250" t="0"/>
          <a:stretch/>
        </p:blipFill>
        <p:spPr>
          <a:xfrm>
            <a:off x="4262958" y="1340700"/>
            <a:ext cx="1971881" cy="220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4575" y="1599332"/>
            <a:ext cx="1662660" cy="186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6626" y="2933081"/>
            <a:ext cx="1946058" cy="206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91077" y="2895008"/>
            <a:ext cx="1971881" cy="213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185" y="1428116"/>
            <a:ext cx="1791895" cy="203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5"/>
          <p:cNvPicPr preferRelativeResize="0"/>
          <p:nvPr/>
        </p:nvPicPr>
        <p:blipFill rotWithShape="1">
          <a:blip r:embed="rId4">
            <a:alphaModFix/>
          </a:blip>
          <a:srcRect b="17519" l="0" r="0" t="-17520"/>
          <a:stretch/>
        </p:blipFill>
        <p:spPr>
          <a:xfrm>
            <a:off x="9965516" y="3034091"/>
            <a:ext cx="1662660" cy="18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5"/>
          <p:cNvSpPr txBox="1"/>
          <p:nvPr/>
        </p:nvSpPr>
        <p:spPr>
          <a:xfrm>
            <a:off x="4275838" y="3898557"/>
            <a:ext cx="1946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16C58E"/>
                </a:solidFill>
                <a:latin typeface="Roboto Medium"/>
                <a:ea typeface="Roboto Medium"/>
                <a:cs typeface="Roboto Medium"/>
                <a:sym typeface="Roboto Medium"/>
              </a:rPr>
              <a:t>Сиваков Вадим Александрович</a:t>
            </a:r>
            <a:r>
              <a:rPr b="1" lang="ru-RU" sz="1300">
                <a:solidFill>
                  <a:srgbClr val="595959"/>
                </a:solidFill>
              </a:rPr>
              <a:t> </a:t>
            </a:r>
            <a:endParaRPr b="1" sz="1300">
              <a:solidFill>
                <a:srgbClr val="595959"/>
              </a:solidFill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422056" y="3898557"/>
            <a:ext cx="1946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16C58E"/>
                </a:solidFill>
                <a:latin typeface="Roboto Mono"/>
                <a:ea typeface="Roboto Mono"/>
                <a:cs typeface="Roboto Mono"/>
                <a:sym typeface="Roboto Mono"/>
              </a:rPr>
              <a:t>Мухамеджанов Мухаммаджон Собирджонович</a:t>
            </a:r>
            <a:endParaRPr b="1" sz="1300">
              <a:solidFill>
                <a:srgbClr val="16C58E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8302828" y="3958750"/>
            <a:ext cx="1946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16C58E"/>
                </a:solidFill>
                <a:latin typeface="Roboto"/>
                <a:ea typeface="Roboto"/>
                <a:cs typeface="Roboto"/>
                <a:sym typeface="Roboto"/>
              </a:rPr>
              <a:t>Батаев Тимофей Игоревич</a:t>
            </a:r>
            <a:endParaRPr b="1" sz="1300">
              <a:solidFill>
                <a:srgbClr val="16C58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9823769" y="5034025"/>
            <a:ext cx="1946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300">
                <a:solidFill>
                  <a:srgbClr val="16C58E"/>
                </a:solidFill>
                <a:latin typeface="Roboto Medium"/>
                <a:ea typeface="Roboto Medium"/>
                <a:cs typeface="Roboto Medium"/>
                <a:sym typeface="Roboto Medium"/>
              </a:rPr>
              <a:t>Абдульминов Данил Рустамович</a:t>
            </a:r>
            <a:endParaRPr sz="1100">
              <a:solidFill>
                <a:srgbClr val="16C58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2303958" y="5124237"/>
            <a:ext cx="1946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16C58E"/>
                </a:solidFill>
                <a:latin typeface="Roboto Medium"/>
                <a:ea typeface="Roboto Medium"/>
                <a:cs typeface="Roboto Medium"/>
                <a:sym typeface="Roboto Medium"/>
              </a:rPr>
              <a:t>Петрушов Александр Сергеевич</a:t>
            </a:r>
            <a:endParaRPr sz="1300">
              <a:solidFill>
                <a:srgbClr val="16C58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6" name="Google Shape;76;p5"/>
          <p:cNvSpPr txBox="1"/>
          <p:nvPr/>
        </p:nvSpPr>
        <p:spPr>
          <a:xfrm>
            <a:off x="6426596" y="5124237"/>
            <a:ext cx="1946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16C58E"/>
                </a:solidFill>
                <a:latin typeface="Roboto Medium"/>
                <a:ea typeface="Roboto Medium"/>
                <a:cs typeface="Roboto Medium"/>
                <a:sym typeface="Roboto Medium"/>
              </a:rPr>
              <a:t>Поляков Александр Геннадьевич</a:t>
            </a:r>
            <a:endParaRPr sz="1300">
              <a:solidFill>
                <a:srgbClr val="16C58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720500" y="119075"/>
            <a:ext cx="8751000" cy="1125600"/>
          </a:xfrm>
          <a:prstGeom prst="roundRect">
            <a:avLst>
              <a:gd fmla="val 50000" name="adj"/>
            </a:avLst>
          </a:prstGeom>
          <a:solidFill>
            <a:srgbClr val="16C5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Наша команда</a:t>
            </a:r>
            <a:endParaRPr sz="24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/>
          <p:nvPr/>
        </p:nvSpPr>
        <p:spPr>
          <a:xfrm>
            <a:off x="1720500" y="618225"/>
            <a:ext cx="8751000" cy="4067700"/>
          </a:xfrm>
          <a:prstGeom prst="roundRect">
            <a:avLst>
              <a:gd fmla="val 14911" name="adj"/>
            </a:avLst>
          </a:prstGeom>
          <a:solidFill>
            <a:srgbClr val="16C5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2699400" y="2094423"/>
            <a:ext cx="67932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Отсутствие эффективного интернет присутствия и продвижения деятельности НКО в информационной сети интернет.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2220825" y="1021800"/>
            <a:ext cx="2379000" cy="594600"/>
          </a:xfrm>
          <a:prstGeom prst="roundRect">
            <a:avLst>
              <a:gd fmla="val 50000" name="adj"/>
            </a:avLst>
          </a:prstGeom>
          <a:solidFill>
            <a:srgbClr val="2624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Проблема</a:t>
            </a:r>
            <a:endParaRPr sz="24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/>
          <p:nvPr/>
        </p:nvSpPr>
        <p:spPr>
          <a:xfrm>
            <a:off x="1720500" y="735050"/>
            <a:ext cx="8751000" cy="3812700"/>
          </a:xfrm>
          <a:prstGeom prst="roundRect">
            <a:avLst>
              <a:gd fmla="val 15348" name="adj"/>
            </a:avLst>
          </a:prstGeom>
          <a:solidFill>
            <a:srgbClr val="16C5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2673600" y="1813400"/>
            <a:ext cx="6844800" cy="23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ru-RU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Создание удобного информативного сайта, для повышения эффективности присутствия и продвижения деятельности АНО в интернете, с разделами обучения, фриланса и информации о деятельности АНО.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2157000" y="1128000"/>
            <a:ext cx="2145300" cy="526200"/>
          </a:xfrm>
          <a:prstGeom prst="roundRect">
            <a:avLst>
              <a:gd fmla="val 50000" name="adj"/>
            </a:avLst>
          </a:prstGeom>
          <a:solidFill>
            <a:srgbClr val="2624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Цель</a:t>
            </a:r>
            <a:endParaRPr sz="24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6"/>
          <p:cNvGrpSpPr/>
          <p:nvPr/>
        </p:nvGrpSpPr>
        <p:grpSpPr>
          <a:xfrm>
            <a:off x="1120681" y="1243635"/>
            <a:ext cx="8822622" cy="4793738"/>
            <a:chOff x="703431" y="1288024"/>
            <a:chExt cx="8822622" cy="4793738"/>
          </a:xfrm>
        </p:grpSpPr>
        <p:sp>
          <p:nvSpPr>
            <p:cNvPr id="97" name="Google Shape;97;p6"/>
            <p:cNvSpPr/>
            <p:nvPr/>
          </p:nvSpPr>
          <p:spPr>
            <a:xfrm>
              <a:off x="3373869" y="1761762"/>
              <a:ext cx="1230437" cy="4320000"/>
            </a:xfrm>
            <a:prstGeom prst="rect">
              <a:avLst/>
            </a:prstGeom>
            <a:solidFill>
              <a:srgbClr val="AEABAB">
                <a:alpha val="7882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834742" y="1757819"/>
              <a:ext cx="1230437" cy="4320000"/>
            </a:xfrm>
            <a:prstGeom prst="rect">
              <a:avLst/>
            </a:prstGeom>
            <a:solidFill>
              <a:srgbClr val="AEABAB">
                <a:alpha val="7882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8295616" y="1757820"/>
              <a:ext cx="1230437" cy="4320000"/>
            </a:xfrm>
            <a:prstGeom prst="rect">
              <a:avLst/>
            </a:prstGeom>
            <a:solidFill>
              <a:srgbClr val="AEABAB">
                <a:alpha val="7882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2143432" y="1291966"/>
              <a:ext cx="1230437" cy="469795"/>
            </a:xfrm>
            <a:prstGeom prst="rect">
              <a:avLst/>
            </a:prstGeom>
            <a:solidFill>
              <a:srgbClr val="30E3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Ноябрь</a:t>
              </a: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373869" y="1291966"/>
              <a:ext cx="1230437" cy="469795"/>
            </a:xfrm>
            <a:prstGeom prst="rect">
              <a:avLst/>
            </a:prstGeom>
            <a:solidFill>
              <a:srgbClr val="30E3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Декабрь</a:t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4604306" y="1291966"/>
              <a:ext cx="1230437" cy="469795"/>
            </a:xfrm>
            <a:prstGeom prst="rect">
              <a:avLst/>
            </a:prstGeom>
            <a:solidFill>
              <a:srgbClr val="30E3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Январь</a:t>
              </a: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5834743" y="1291966"/>
              <a:ext cx="1230437" cy="469795"/>
            </a:xfrm>
            <a:prstGeom prst="rect">
              <a:avLst/>
            </a:prstGeom>
            <a:solidFill>
              <a:srgbClr val="30E3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Февраль</a:t>
              </a: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7065179" y="1291966"/>
              <a:ext cx="1230437" cy="469795"/>
            </a:xfrm>
            <a:prstGeom prst="rect">
              <a:avLst/>
            </a:prstGeom>
            <a:solidFill>
              <a:srgbClr val="30E3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Март</a:t>
              </a: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8295615" y="1288024"/>
              <a:ext cx="1230437" cy="469795"/>
            </a:xfrm>
            <a:prstGeom prst="rect">
              <a:avLst/>
            </a:prstGeom>
            <a:solidFill>
              <a:srgbClr val="30E3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Апрель</a:t>
              </a: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703431" y="1757819"/>
              <a:ext cx="1440000" cy="720000"/>
            </a:xfrm>
            <a:prstGeom prst="rect">
              <a:avLst/>
            </a:prstGeom>
            <a:solidFill>
              <a:srgbClr val="30E3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Сбор команды</a:t>
              </a: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703431" y="2477819"/>
              <a:ext cx="1440000" cy="720000"/>
            </a:xfrm>
            <a:prstGeom prst="rect">
              <a:avLst/>
            </a:prstGeom>
            <a:solidFill>
              <a:srgbClr val="30E3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Создание дизайна</a:t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703431" y="3193875"/>
              <a:ext cx="1440000" cy="720000"/>
            </a:xfrm>
            <a:prstGeom prst="rect">
              <a:avLst/>
            </a:prstGeom>
            <a:solidFill>
              <a:srgbClr val="30E3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Верстка сайта</a:t>
              </a: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703431" y="3909929"/>
              <a:ext cx="1440000" cy="720000"/>
            </a:xfrm>
            <a:prstGeom prst="rect">
              <a:avLst/>
            </a:prstGeom>
            <a:solidFill>
              <a:srgbClr val="30E3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Добавление анимации</a:t>
              </a: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703431" y="4625985"/>
              <a:ext cx="1440000" cy="720000"/>
            </a:xfrm>
            <a:prstGeom prst="rect">
              <a:avLst/>
            </a:prstGeom>
            <a:solidFill>
              <a:srgbClr val="30E3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Подключение базы данных</a:t>
              </a: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703431" y="5338097"/>
              <a:ext cx="1440000" cy="720000"/>
            </a:xfrm>
            <a:prstGeom prst="rect">
              <a:avLst/>
            </a:prstGeom>
            <a:solidFill>
              <a:srgbClr val="30E3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Тестирование сайта</a:t>
              </a: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2143430" y="1745981"/>
              <a:ext cx="265472" cy="36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2408901" y="2473875"/>
              <a:ext cx="2314019" cy="36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2625913" y="3189929"/>
              <a:ext cx="2943357" cy="36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639340" y="3909929"/>
              <a:ext cx="2349909" cy="36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4604304" y="4633876"/>
              <a:ext cx="1230437" cy="36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5834748" y="5353864"/>
              <a:ext cx="2943300" cy="36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3288" y="1338650"/>
            <a:ext cx="7685217" cy="5420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7"/>
          <p:cNvSpPr/>
          <p:nvPr/>
        </p:nvSpPr>
        <p:spPr>
          <a:xfrm>
            <a:off x="1720500" y="119075"/>
            <a:ext cx="8751000" cy="1125600"/>
          </a:xfrm>
          <a:prstGeom prst="roundRect">
            <a:avLst>
              <a:gd fmla="val 50000" name="adj"/>
            </a:avLst>
          </a:prstGeom>
          <a:solidFill>
            <a:srgbClr val="16C5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1. Составлена карта сайта</a:t>
            </a:r>
            <a:endParaRPr sz="24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2cbdc85371c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913" y="1380600"/>
            <a:ext cx="9782175" cy="49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cbdc85371c_0_2"/>
          <p:cNvSpPr/>
          <p:nvPr/>
        </p:nvSpPr>
        <p:spPr>
          <a:xfrm>
            <a:off x="1720500" y="119075"/>
            <a:ext cx="8751000" cy="1125600"/>
          </a:xfrm>
          <a:prstGeom prst="roundRect">
            <a:avLst>
              <a:gd fmla="val 50000" name="adj"/>
            </a:avLst>
          </a:prstGeom>
          <a:solidFill>
            <a:srgbClr val="16C5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2. Создан дизайн-макет сайта</a:t>
            </a:r>
            <a:endParaRPr sz="24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bdc85371c_0_26"/>
          <p:cNvSpPr/>
          <p:nvPr/>
        </p:nvSpPr>
        <p:spPr>
          <a:xfrm>
            <a:off x="1720500" y="119075"/>
            <a:ext cx="8751000" cy="1125600"/>
          </a:xfrm>
          <a:prstGeom prst="roundRect">
            <a:avLst>
              <a:gd fmla="val 50000" name="adj"/>
            </a:avLst>
          </a:prstGeom>
          <a:solidFill>
            <a:srgbClr val="16C5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3. Созданы страницы сайта согласно макету</a:t>
            </a:r>
            <a:endParaRPr sz="24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bdc85371c_0_20"/>
          <p:cNvSpPr/>
          <p:nvPr/>
        </p:nvSpPr>
        <p:spPr>
          <a:xfrm>
            <a:off x="1720500" y="119075"/>
            <a:ext cx="8751000" cy="2406300"/>
          </a:xfrm>
          <a:prstGeom prst="roundRect">
            <a:avLst>
              <a:gd fmla="val 19027" name="adj"/>
            </a:avLst>
          </a:prstGeom>
          <a:solidFill>
            <a:srgbClr val="16C5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4. Включение в карту сайта разделов, посвященных фрилансу и удаленной работе, чтобы помочь пользователям сформировать и найти заказы и проекты</a:t>
            </a:r>
            <a:endParaRPr sz="24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2023-12-02T16:50:03Z</dcterms:created>
  <dc:creator>Учетная запись Майкрософт</dc:creator>
</cp:coreProperties>
</file>