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72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43BAC-03CD-4DE4-BECE-6FDE6E7981F8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CADE-D693-4671-8BEC-5EE42B03C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689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43BAC-03CD-4DE4-BECE-6FDE6E7981F8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CADE-D693-4671-8BEC-5EE42B03C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18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43BAC-03CD-4DE4-BECE-6FDE6E7981F8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CADE-D693-4671-8BEC-5EE42B03C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972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43BAC-03CD-4DE4-BECE-6FDE6E7981F8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CADE-D693-4671-8BEC-5EE42B03C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16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43BAC-03CD-4DE4-BECE-6FDE6E7981F8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CADE-D693-4671-8BEC-5EE42B03C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81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43BAC-03CD-4DE4-BECE-6FDE6E7981F8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CADE-D693-4671-8BEC-5EE42B03C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660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43BAC-03CD-4DE4-BECE-6FDE6E7981F8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CADE-D693-4671-8BEC-5EE42B03C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2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43BAC-03CD-4DE4-BECE-6FDE6E7981F8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CADE-D693-4671-8BEC-5EE42B03C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628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43BAC-03CD-4DE4-BECE-6FDE6E7981F8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CADE-D693-4671-8BEC-5EE42B03C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65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43BAC-03CD-4DE4-BECE-6FDE6E7981F8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CADE-D693-4671-8BEC-5EE42B03C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07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43BAC-03CD-4DE4-BECE-6FDE6E7981F8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CADE-D693-4671-8BEC-5EE42B03C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801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43BAC-03CD-4DE4-BECE-6FDE6E7981F8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FCADE-D693-4671-8BEC-5EE42B03C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82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5" y="1308846"/>
            <a:ext cx="3257177" cy="24428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02" y="0"/>
            <a:ext cx="4843463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751" y="1308845"/>
            <a:ext cx="3257177" cy="24428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26" y="3953440"/>
            <a:ext cx="3462514" cy="2590801"/>
          </a:xfrm>
          <a:prstGeom prst="rect">
            <a:avLst/>
          </a:prstGeom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690282" y="199461"/>
            <a:ext cx="6245646" cy="70821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Благотворительная акция «Книги - детям»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84" cy="110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66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альтернативный процесс 2"/>
          <p:cNvSpPr/>
          <p:nvPr/>
        </p:nvSpPr>
        <p:spPr>
          <a:xfrm>
            <a:off x="690283" y="199461"/>
            <a:ext cx="5853952" cy="70821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День Любви, Семьи и Верности вместе с Первыми!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84" cy="1107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673" y="252877"/>
            <a:ext cx="4764184" cy="6352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6" b="24707"/>
          <a:stretch/>
        </p:blipFill>
        <p:spPr>
          <a:xfrm>
            <a:off x="303614" y="1107135"/>
            <a:ext cx="3569140" cy="2569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r="7106" b="10327"/>
          <a:stretch/>
        </p:blipFill>
        <p:spPr>
          <a:xfrm>
            <a:off x="3063051" y="3962401"/>
            <a:ext cx="3619727" cy="264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55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690283" y="199461"/>
            <a:ext cx="5853952" cy="70821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Классная встреча </a:t>
            </a:r>
          </a:p>
          <a:p>
            <a:pPr algn="ctr"/>
            <a:r>
              <a:rPr lang="ru-RU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«Как я докатилась до такой жизни»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84" cy="1107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984" y="199461"/>
            <a:ext cx="3645060" cy="3056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1"/>
          <a:stretch/>
        </p:blipFill>
        <p:spPr>
          <a:xfrm>
            <a:off x="7713984" y="3429000"/>
            <a:ext cx="4011706" cy="30708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2" y="1588433"/>
            <a:ext cx="6722534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93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690283" y="199461"/>
            <a:ext cx="5853952" cy="70821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Мисс Весна - 2023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84" cy="1107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87" y="3325905"/>
            <a:ext cx="5052980" cy="32489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84" y="1107134"/>
            <a:ext cx="5052980" cy="324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68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690282" y="199461"/>
            <a:ext cx="5916705" cy="70821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московский фестиваль «1+1»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84" cy="1107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878" y="407894"/>
            <a:ext cx="4534922" cy="60422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5" y="1306596"/>
            <a:ext cx="6463554" cy="432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36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690282" y="199461"/>
            <a:ext cx="11125200" cy="907674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инициативной группы по созданию первичного отделения Российского движения детей и молодёжи «Движение первых».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84" cy="1107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8314"/>
            <a:ext cx="9354670" cy="513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08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690282" y="199461"/>
            <a:ext cx="6158750" cy="70821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Российского движения детей и молодёжи «Добрые письма»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84" cy="1107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652" y="199461"/>
            <a:ext cx="4117783" cy="3088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634" y="3464860"/>
            <a:ext cx="4114801" cy="3086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51" y="1306596"/>
            <a:ext cx="6329081" cy="474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33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982382" y="135609"/>
            <a:ext cx="6142318" cy="1107134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«Движения Первых» - «Книга другу»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84" cy="11071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39E30B-9E9D-47B0-89D7-C5D85A0787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0" y="4210452"/>
            <a:ext cx="4143608" cy="23307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898196-CA77-4D71-BA07-5202CA64F5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83" y="1242743"/>
            <a:ext cx="5034846" cy="28321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8583E6-F899-400F-A88B-EF57D881B6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559" y="311150"/>
            <a:ext cx="3507581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68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982382" y="135609"/>
            <a:ext cx="4097618" cy="829591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«Эра милосердия»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84" cy="11071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BB3421-8B77-4006-9E3B-DFEFFCC776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755900"/>
            <a:ext cx="6795911" cy="38227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2610A9-FE78-4CDD-AD4D-8B81F6B59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63" y="135609"/>
            <a:ext cx="4186238" cy="31383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70F18C-096D-4C89-BD38-56151BD71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63" y="3403109"/>
            <a:ext cx="4427538" cy="331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98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982382" y="135609"/>
            <a:ext cx="4364318" cy="971526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«Открытка учителю»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84" cy="1107135"/>
          </a:xfrm>
          <a:prstGeom prst="rect">
            <a:avLst/>
          </a:prstGeom>
        </p:spPr>
      </p:pic>
      <p:pic>
        <p:nvPicPr>
          <p:cNvPr id="1026" name="Picture 2" descr="https://sun9-35.userapi.com/impg/pohWE4Rx4d-qufOwygHfvv3_HtVW1T9j5qAwJw/pRW4o4w47Pc.jpg?size=453x604&amp;quality=95&amp;sign=0fce79b0a45994c0ef4eb15b572ba54e&amp;c_uniq_tag=NaTTfT67vbGqd3CaFHxVouQJ8rsVzvN2DOryWGPP4QU&amp;type=album">
            <a:extLst>
              <a:ext uri="{FF2B5EF4-FFF2-40B4-BE49-F238E27FC236}">
                <a16:creationId xmlns:a16="http://schemas.microsoft.com/office/drawing/2014/main" id="{A3E1A25B-AF7D-4B7C-B13F-E3019630A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231" y="2082800"/>
            <a:ext cx="3390899" cy="452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8.userapi.com/impg/LzgWmjN4ldPQlQWYXnn17LpTT4LZnaeXVXuZXw/_34OwhxGwkI.jpg?size=1214x2160&amp;quality=95&amp;sign=5002b4d72c76b8e60486ece85a4ec790&amp;type=album">
            <a:extLst>
              <a:ext uri="{FF2B5EF4-FFF2-40B4-BE49-F238E27FC236}">
                <a16:creationId xmlns:a16="http://schemas.microsoft.com/office/drawing/2014/main" id="{B22EC8B7-0865-4FEA-A69B-FAD80AC24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625" y="135608"/>
            <a:ext cx="3635476" cy="646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52.userapi.com/impg/KNBAM7_kD5JFJSIp5acSbxorB47_4A4D0jVdKg/0jhsvagVpSc.jpg?size=2560x1440&amp;quality=95&amp;sign=c35ff27d1508c6bbf3b4df43b2569b61&amp;type=album">
            <a:extLst>
              <a:ext uri="{FF2B5EF4-FFF2-40B4-BE49-F238E27FC236}">
                <a16:creationId xmlns:a16="http://schemas.microsoft.com/office/drawing/2014/main" id="{06301C56-09C5-48A2-A381-79A796D76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8" y="4267462"/>
            <a:ext cx="4364318" cy="245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6.userapi.com/impg/QJI4FpTeuzue2Rc2UVtkeTr3kI_8Lq0ksGdUZw/7EIXbALG_q8.jpg?size=1620x2160&amp;quality=95&amp;sign=7e510e5a7ccaab907164dfb21a193d66&amp;type=album">
            <a:extLst>
              <a:ext uri="{FF2B5EF4-FFF2-40B4-BE49-F238E27FC236}">
                <a16:creationId xmlns:a16="http://schemas.microsoft.com/office/drawing/2014/main" id="{CDA3E09B-4EDE-432F-8557-11DCF44D7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51" y="1217142"/>
            <a:ext cx="2205234" cy="29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754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982382" y="135609"/>
            <a:ext cx="5113618" cy="971526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«Спасибо за мирное небо»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84" cy="11071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14E93B-2D16-46C6-A09E-49D2634455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0" y="227806"/>
            <a:ext cx="4178300" cy="23502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A2365-54EE-45F1-A7DD-76D60953F5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0" y="2818605"/>
            <a:ext cx="4178300" cy="23502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227261-9FA2-4B90-A2CD-51F88B5FA4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41" y="1302478"/>
            <a:ext cx="4849159" cy="26253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C1DEFA-61FF-4AA9-BF69-0D454AFE8F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41" y="3996882"/>
            <a:ext cx="4849159" cy="272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63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690282" y="199461"/>
            <a:ext cx="6245646" cy="70821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Торжественная церемония вступления в Движение Первых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84" cy="1107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4921" r="11243" b="334"/>
          <a:stretch/>
        </p:blipFill>
        <p:spPr>
          <a:xfrm>
            <a:off x="387755" y="1586753"/>
            <a:ext cx="6355596" cy="43389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60" y="3756212"/>
            <a:ext cx="4781176" cy="26894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60" y="468402"/>
            <a:ext cx="4765239" cy="268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39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982382" y="135609"/>
            <a:ext cx="5113618" cy="971526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 «Забота о памятнике»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84" cy="1107135"/>
          </a:xfrm>
          <a:prstGeom prst="rect">
            <a:avLst/>
          </a:prstGeom>
        </p:spPr>
      </p:pic>
      <p:pic>
        <p:nvPicPr>
          <p:cNvPr id="2050" name="Picture 2" descr="https://sun9-68.userapi.com/impg/RZfJ-oBmK_0Qe8vca-1WhutJN44UI8oFG4mwRA/QVUFe6RIJvA.jpg?size=1600x1200&amp;quality=95&amp;sign=e19ebc15d30278ab861117a7c06c3fbb&amp;type=album">
            <a:extLst>
              <a:ext uri="{FF2B5EF4-FFF2-40B4-BE49-F238E27FC236}">
                <a16:creationId xmlns:a16="http://schemas.microsoft.com/office/drawing/2014/main" id="{15727AE9-6FA3-4E2C-8A62-DD8C359A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41" y="1978024"/>
            <a:ext cx="5981700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45.userapi.com/impg/e5i4TPw7gtv_RNbkC4CkQR_N4e0DU0qDoxsnJg/H1eE9PkJK-0.jpg?size=1200x1600&amp;quality=95&amp;sign=77f182d3012ca042c6b0c504ae701aa1&amp;type=album">
            <a:extLst>
              <a:ext uri="{FF2B5EF4-FFF2-40B4-BE49-F238E27FC236}">
                <a16:creationId xmlns:a16="http://schemas.microsoft.com/office/drawing/2014/main" id="{34316230-9F04-49CF-B7C2-E1EF49E87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323" y="1731961"/>
            <a:ext cx="37338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47.userapi.com/impg/yvS9oiPWHBR72cQWyWoZLdrSIfEvsCV1yAv81w/fP07kYWAVHc.jpg?size=1200x1600&amp;quality=95&amp;sign=ae831b9445879a2a0ec84c3dd80b39bd&amp;type=album">
            <a:extLst>
              <a:ext uri="{FF2B5EF4-FFF2-40B4-BE49-F238E27FC236}">
                <a16:creationId xmlns:a16="http://schemas.microsoft.com/office/drawing/2014/main" id="{E1ED18AC-065C-4B34-9AFB-A2CC2AF36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952" y="393701"/>
            <a:ext cx="2558345" cy="341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883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690282" y="199461"/>
            <a:ext cx="6245646" cy="70821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«Орден Красной звезды»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84" cy="1107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12" y="907673"/>
            <a:ext cx="4069976" cy="22893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12" y="3908611"/>
            <a:ext cx="4069978" cy="22893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2" y="1378314"/>
            <a:ext cx="6098241" cy="457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42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690282" y="199461"/>
            <a:ext cx="6245646" cy="70821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Митинг, посвященный Дню Победы </a:t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(6АР класс)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84" cy="1107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2" y="1306596"/>
            <a:ext cx="6124388" cy="45932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802" y="386601"/>
            <a:ext cx="4563599" cy="608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25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альтернативный процесс 2"/>
          <p:cNvSpPr/>
          <p:nvPr/>
        </p:nvSpPr>
        <p:spPr>
          <a:xfrm>
            <a:off x="690282" y="199461"/>
            <a:ext cx="6245646" cy="70821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защиты детей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84" cy="1107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2" y="1196781"/>
            <a:ext cx="5307106" cy="29852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482" y="3603812"/>
            <a:ext cx="5307106" cy="296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77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690282" y="199461"/>
            <a:ext cx="7073153" cy="70821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Освободили от мусора прибрежную территорию реки Десна в районе деревни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Девятское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84" cy="1107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953" y="130801"/>
            <a:ext cx="3707420" cy="65963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52" y="1107134"/>
            <a:ext cx="4852905" cy="2729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526" y="3997437"/>
            <a:ext cx="4852909" cy="272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49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690283" y="199461"/>
            <a:ext cx="4374776" cy="70821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84" cy="1107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81" y="217391"/>
            <a:ext cx="3902636" cy="29269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9" t="23025"/>
          <a:stretch/>
        </p:blipFill>
        <p:spPr>
          <a:xfrm>
            <a:off x="331903" y="1613648"/>
            <a:ext cx="6469448" cy="40610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81" y="3675526"/>
            <a:ext cx="3932518" cy="294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46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690282" y="199461"/>
            <a:ext cx="5952565" cy="70821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позитива «С улыбкой по жизни»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84" cy="1107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67" y="1107134"/>
            <a:ext cx="3753709" cy="2675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2" y="3895158"/>
            <a:ext cx="3753709" cy="26759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083" y="220755"/>
            <a:ext cx="4812368" cy="64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30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альтернативный процесс 3"/>
          <p:cNvSpPr/>
          <p:nvPr/>
        </p:nvSpPr>
        <p:spPr>
          <a:xfrm>
            <a:off x="690283" y="199461"/>
            <a:ext cx="5405718" cy="70821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стратегическая сессия Акселератора проектов «О! Идея»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84" cy="1107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331" y="199461"/>
            <a:ext cx="4505615" cy="3000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331" y="3561224"/>
            <a:ext cx="4514580" cy="30009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2" y="1473567"/>
            <a:ext cx="5567083" cy="417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844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152</Words>
  <Application>Microsoft Office PowerPoint</Application>
  <PresentationFormat>Широкоэкранный</PresentationFormat>
  <Paragraphs>21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Буданова Елена Алексеевна</dc:creator>
  <cp:lastModifiedBy>Зенкина Юлия</cp:lastModifiedBy>
  <cp:revision>9</cp:revision>
  <dcterms:created xsi:type="dcterms:W3CDTF">2023-09-07T08:09:08Z</dcterms:created>
  <dcterms:modified xsi:type="dcterms:W3CDTF">2023-11-09T14:56:05Z</dcterms:modified>
</cp:coreProperties>
</file>