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62" r:id="rId5"/>
    <p:sldId id="263" r:id="rId6"/>
    <p:sldId id="269" r:id="rId7"/>
    <p:sldId id="268" r:id="rId8"/>
    <p:sldId id="270" r:id="rId9"/>
    <p:sldId id="276" r:id="rId10"/>
    <p:sldId id="275" r:id="rId11"/>
    <p:sldId id="277" r:id="rId12"/>
    <p:sldId id="278" r:id="rId13"/>
    <p:sldId id="281" r:id="rId14"/>
    <p:sldId id="279" r:id="rId15"/>
    <p:sldId id="280" r:id="rId16"/>
    <p:sldId id="272" r:id="rId17"/>
    <p:sldId id="274" r:id="rId18"/>
    <p:sldId id="261" r:id="rId19"/>
  </p:sldIdLst>
  <p:sldSz cx="12192000" cy="6858000"/>
  <p:notesSz cx="6858000" cy="9144000"/>
  <p:embeddedFontLst>
    <p:embeddedFont>
      <p:font typeface="Montserrat Black" charset="-52"/>
      <p:bold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Montserrat" charset="-52"/>
      <p:regular r:id="rId27"/>
      <p:bold r:id="rId28"/>
      <p:italic r:id="rId29"/>
      <p:boldItalic r:id="rId30"/>
    </p:embeddedFont>
    <p:embeddedFont>
      <p:font typeface="Bookman Old Style" pitchFamily="18" charset="0"/>
      <p:regular r:id="rId31"/>
      <p:bold r:id="rId32"/>
      <p:italic r:id="rId33"/>
      <p:boldItalic r:id="rId34"/>
    </p:embeddedFont>
    <p:embeddedFont>
      <p:font typeface="Montserrat SemiBold" charset="-52"/>
      <p:regular r:id="rId35"/>
      <p:bold r:id="rId36"/>
      <p:italic r:id="rId37"/>
      <p:boldItalic r:id="rId38"/>
    </p:embeddedFont>
    <p:embeddedFont>
      <p:font typeface="Montserrat ExtraBold" charset="-52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BDE0C9-6E60-4944-BD56-0BDF4A4F5ED1}" v="4" dt="2022-07-03T19:24:06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44" y="2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vasneva86@mail.ru" userId="6ca90da35811cadf" providerId="LiveId" clId="{F1BDE0C9-6E60-4944-BD56-0BDF4A4F5ED1}"/>
    <pc:docChg chg="undo custSel modSld">
      <pc:chgData name="ekaterinavasneva86@mail.ru" userId="6ca90da35811cadf" providerId="LiveId" clId="{F1BDE0C9-6E60-4944-BD56-0BDF4A4F5ED1}" dt="2022-07-03T19:24:06.026" v="10"/>
      <pc:docMkLst>
        <pc:docMk/>
      </pc:docMkLst>
      <pc:sldChg chg="addSp delSp modSp mod">
        <pc:chgData name="ekaterinavasneva86@mail.ru" userId="6ca90da35811cadf" providerId="LiveId" clId="{F1BDE0C9-6E60-4944-BD56-0BDF4A4F5ED1}" dt="2022-07-03T19:24:06.026" v="10"/>
        <pc:sldMkLst>
          <pc:docMk/>
          <pc:sldMk cId="0" sldId="256"/>
        </pc:sldMkLst>
        <pc:spChg chg="add del mod">
          <ac:chgData name="ekaterinavasneva86@mail.ru" userId="6ca90da35811cadf" providerId="LiveId" clId="{F1BDE0C9-6E60-4944-BD56-0BDF4A4F5ED1}" dt="2022-07-03T19:24:03.288" v="6"/>
          <ac:spMkLst>
            <pc:docMk/>
            <pc:sldMk cId="0" sldId="256"/>
            <ac:spMk id="15" creationId="{62363C6C-2E71-B44C-3FD6-AC7BE8D201ED}"/>
          </ac:spMkLst>
        </pc:spChg>
        <pc:spChg chg="mod">
          <ac:chgData name="ekaterinavasneva86@mail.ru" userId="6ca90da35811cadf" providerId="LiveId" clId="{F1BDE0C9-6E60-4944-BD56-0BDF4A4F5ED1}" dt="2022-07-03T19:24:03.772" v="7" actId="1076"/>
          <ac:spMkLst>
            <pc:docMk/>
            <pc:sldMk cId="0" sldId="256"/>
            <ac:spMk id="91" creationId="{00000000-0000-0000-0000-000000000000}"/>
          </ac:spMkLst>
        </pc:spChg>
        <pc:picChg chg="add del mod">
          <ac:chgData name="ekaterinavasneva86@mail.ru" userId="6ca90da35811cadf" providerId="LiveId" clId="{F1BDE0C9-6E60-4944-BD56-0BDF4A4F5ED1}" dt="2022-07-03T19:24:06.026" v="10"/>
          <ac:picMkLst>
            <pc:docMk/>
            <pc:sldMk cId="0" sldId="256"/>
            <ac:picMk id="14" creationId="{9D70C4D9-5CE0-27F0-EEBC-DB649CFDACF3}"/>
          </ac:picMkLst>
        </pc:picChg>
        <pc:picChg chg="mod">
          <ac:chgData name="ekaterinavasneva86@mail.ru" userId="6ca90da35811cadf" providerId="LiveId" clId="{F1BDE0C9-6E60-4944-BD56-0BDF4A4F5ED1}" dt="2022-07-03T19:24:04.523" v="8" actId="1076"/>
          <ac:picMkLst>
            <pc:docMk/>
            <pc:sldMk cId="0" sldId="256"/>
            <ac:picMk id="8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200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033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0115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9683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3.jpeg"/><Relationship Id="rId7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navigator.dobra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2525" y="2435737"/>
            <a:ext cx="68897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169162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ПРЕМИЯ </a:t>
            </a:r>
            <a:endParaRPr sz="2600" b="1" i="0" u="none" strike="noStrike" cap="none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02809" y="3904662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РЕГИОНАЛЬНЫЙ ЭТАП</a:t>
            </a:r>
            <a:endParaRPr sz="2200" b="1" dirty="0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600020" y="5087165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00020" y="5600699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600020" y="6114233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5062622" y="5030024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НАЗВАНИЕ </a:t>
            </a:r>
            <a:r>
              <a:rPr lang="ru-RU" sz="18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-RU" sz="1800" b="1" dirty="0" err="1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Помогаторы</a:t>
            </a:r>
            <a:r>
              <a:rPr lang="ru-RU" sz="18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5062622" y="5548189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НОМИНАЦИЯ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Montserrat"/>
                <a:cs typeface="Montserrat"/>
                <a:sym typeface="Montserrat"/>
              </a:rPr>
              <a:t>«Страна возможностей»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047314" y="6053599"/>
            <a:ext cx="526770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АВТОР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  <a:ea typeface="Montserrat"/>
                <a:cs typeface="Montserrat"/>
                <a:sym typeface="Montserrat"/>
              </a:rPr>
              <a:t>Васнева Екатерина Петровна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Катурина\OneDrive\Рабочий стол\ajnj\zfPyPm7dsj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8280" y="2256155"/>
            <a:ext cx="2500948" cy="4260290"/>
          </a:xfrm>
          <a:prstGeom prst="rect">
            <a:avLst/>
          </a:prstGeom>
          <a:noFill/>
        </p:spPr>
      </p:pic>
      <p:pic>
        <p:nvPicPr>
          <p:cNvPr id="8196" name="Picture 4" descr="C:\Users\Катурина\OneDrive\Рабочий стол\ajnj\O8KsqkdTL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83" y="1523762"/>
            <a:ext cx="4917757" cy="3688318"/>
          </a:xfrm>
          <a:prstGeom prst="rect">
            <a:avLst/>
          </a:prstGeom>
          <a:noFill/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6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 descr="C:\Users\Катурина\OneDrive\Рабочий стол\ajnj\Ee8i60RXudw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8480" y="1101991"/>
            <a:ext cx="4933314" cy="3285323"/>
          </a:xfrm>
          <a:prstGeom prst="rect">
            <a:avLst/>
          </a:prstGeom>
          <a:noFill/>
        </p:spPr>
      </p:pic>
      <p:pic>
        <p:nvPicPr>
          <p:cNvPr id="8197" name="Picture 5" descr="C:\Users\Катурина\OneDrive\Рабочий стол\ajnj\mSmMffn-56k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35525" y="3527584"/>
            <a:ext cx="4095115" cy="3071336"/>
          </a:xfrm>
          <a:prstGeom prst="rect">
            <a:avLst/>
          </a:prstGeom>
          <a:noFill/>
        </p:spPr>
      </p:pic>
      <p:sp>
        <p:nvSpPr>
          <p:cNvPr id="13" name="Google Shape;107;p2"/>
          <p:cNvSpPr/>
          <p:nvPr/>
        </p:nvSpPr>
        <p:spPr>
          <a:xfrm>
            <a:off x="3847487" y="279568"/>
            <a:ext cx="543367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Изготавливаем подарки своими руками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Google Shape;107;p2"/>
          <p:cNvSpPr/>
          <p:nvPr/>
        </p:nvSpPr>
        <p:spPr>
          <a:xfrm>
            <a:off x="3847487" y="279568"/>
            <a:ext cx="543367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Помогаем военнослужащим СВО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Катурина\OneDrive\Рабочий стол\ajnj\pKhYJGqnlk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7130" y="854075"/>
            <a:ext cx="4228624" cy="5638165"/>
          </a:xfrm>
          <a:prstGeom prst="rect">
            <a:avLst/>
          </a:prstGeom>
          <a:noFill/>
        </p:spPr>
      </p:pic>
      <p:pic>
        <p:nvPicPr>
          <p:cNvPr id="10243" name="Picture 3" descr="C:\Users\Катурина\OneDrive\Рабочий стол\ajnj\vDt5p4UtRh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195" y="1230630"/>
            <a:ext cx="6500145" cy="3661410"/>
          </a:xfrm>
          <a:prstGeom prst="rect">
            <a:avLst/>
          </a:prstGeom>
          <a:noFill/>
        </p:spPr>
      </p:pic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 descr="C:\Users\Катурина\OneDrive\Рабочий стол\ajnj\pX0mfuZYDI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94759" y="3794602"/>
            <a:ext cx="3617171" cy="2712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Катурина\OneDrive\Рабочий стол\коробка храбрости\cfaf102e-dd23-488b-b13b-53e479ba7f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70" y="892812"/>
            <a:ext cx="4162949" cy="5550599"/>
          </a:xfrm>
          <a:prstGeom prst="rect">
            <a:avLst/>
          </a:prstGeom>
          <a:noFill/>
        </p:spPr>
      </p:pic>
      <p:pic>
        <p:nvPicPr>
          <p:cNvPr id="11267" name="Picture 3" descr="C:\Users\Катурина\OneDrive\Рабочий стол\ajnj\sSTIaAuPHH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7601" y="759143"/>
            <a:ext cx="5443279" cy="3066097"/>
          </a:xfrm>
          <a:prstGeom prst="rect">
            <a:avLst/>
          </a:prstGeom>
          <a:noFill/>
        </p:spPr>
      </p:pic>
      <p:pic>
        <p:nvPicPr>
          <p:cNvPr id="11266" name="Picture 2" descr="C:\Users\Катурина\OneDrive\Рабочий стол\ajnj\gI_aFXAcLh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6949" y="3700780"/>
            <a:ext cx="5605051" cy="3157220"/>
          </a:xfrm>
          <a:prstGeom prst="rect">
            <a:avLst/>
          </a:prstGeom>
          <a:noFill/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Google Shape;107;p2"/>
          <p:cNvSpPr/>
          <p:nvPr/>
        </p:nvSpPr>
        <p:spPr>
          <a:xfrm>
            <a:off x="3847487" y="279568"/>
            <a:ext cx="543367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Участвуем в различных акциях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6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Катурина\OneDrive\Рабочий стол\30.04.2023 Поздравление пж 74\photo_2023-04-30_14-35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3039" y="548322"/>
            <a:ext cx="6715125" cy="3777259"/>
          </a:xfrm>
          <a:prstGeom prst="rect">
            <a:avLst/>
          </a:prstGeom>
          <a:noFill/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C:\Users\Катурина\OneDrive\Рабочий стол\28.04.2023 Поздравление смп\photo_2023-04-28_17-01-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4820" y="3642677"/>
            <a:ext cx="4287097" cy="3215323"/>
          </a:xfrm>
          <a:prstGeom prst="rect">
            <a:avLst/>
          </a:prstGeom>
          <a:noFill/>
        </p:spPr>
      </p:pic>
      <p:pic>
        <p:nvPicPr>
          <p:cNvPr id="14339" name="Picture 3" descr="C:\Users\Катурина\OneDrive\Рабочий стол\28.04.2023 Поздравление смп\photo_2023-04-28_15-12-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3449" y="3536593"/>
            <a:ext cx="5552511" cy="3123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атурина\OneDrive\Рабочий стол\08.05.2023 Лазертаг\63bb3b42-0735-4fd0-9034-f4b375eaed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23" y="716280"/>
            <a:ext cx="5385117" cy="4038838"/>
          </a:xfrm>
          <a:prstGeom prst="rect">
            <a:avLst/>
          </a:prstGeom>
          <a:noFill/>
        </p:spPr>
      </p:pic>
      <p:pic>
        <p:nvPicPr>
          <p:cNvPr id="11268" name="Picture 4" descr="C:\Users\Катурина\OneDrive\Рабочий стол\08.05.2023 Лазертаг\4a4b19f2-90c5-43e9-a877-52fea0153d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8398" y="746760"/>
            <a:ext cx="4426982" cy="5902643"/>
          </a:xfrm>
          <a:prstGeom prst="rect">
            <a:avLst/>
          </a:prstGeom>
          <a:noFill/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Google Shape;107;p2"/>
          <p:cNvSpPr/>
          <p:nvPr/>
        </p:nvSpPr>
        <p:spPr>
          <a:xfrm>
            <a:off x="3969407" y="188128"/>
            <a:ext cx="543367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Становимся командой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Picture 3" descr="C:\Users\Катурина\OneDrive\Рабочий стол\08.05.2023 Лазертаг\6f250a89-a620-4335-bac8-3bf533d26cf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6515" y="2615566"/>
            <a:ext cx="2850355" cy="3800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Катурина\OneDrive\Рабочий стол\1e2a7f03-500f-402e-95df-894f4e0305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97" y="3015329"/>
            <a:ext cx="6329363" cy="3564223"/>
          </a:xfrm>
          <a:prstGeom prst="rect">
            <a:avLst/>
          </a:prstGeom>
          <a:noFill/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Google Shape;107;p2"/>
          <p:cNvSpPr/>
          <p:nvPr/>
        </p:nvSpPr>
        <p:spPr>
          <a:xfrm>
            <a:off x="3969407" y="188128"/>
            <a:ext cx="543367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Становимся командой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C:\Users\Катурина\OneDrive\Рабочий стол\ajnj\xRjjsvcfPl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0713" y="1094105"/>
            <a:ext cx="5525011" cy="3112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188191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899100" y="806577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3452708" cy="285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490" y="655320"/>
            <a:ext cx="10878910" cy="558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933076" y="853440"/>
            <a:ext cx="10298804" cy="54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Добровольческое движение в городе Когалыме представлено волонтерами, начиная с 14-летнего возраста и старше. Существуют: школьные объединения, одним из направлений деятельности которых является волонтерская (добровольческая) деятельность, студенческое волонтерское движение, молодежные организации, либо корпоративные структуры, которые в том числе занимаются благотворительной и волонтерской деятельностью.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касается семейного волонтерства и детей, не достигших 14 лет, то, во-первых, в городе нет добровольческих объединений, в которые могли вступить дети, не достигшие 14 лет.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Во-вторых, наблюдается снижение уровня вовлеченности в добровольческую деятельность при достижении 14-летнего возраста у части подростков, в том числе из-за увеличения нагрузки в школе. Им сложнее принимать участие в акциях и мероприятиях из-за занятости.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участие младших школьников и подростков, не достигших 14-летнего возраста, в добровольческих (волонтерских) мероприятиях проявляется на уровне отдельных акций и, следовательно, наблюдается отсутствие системной работы по данному направлению.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в городе много детей, которые хотели бы принимать участие в различных добровольческих акциях в детских садах и хотели бы стать волонтерами, но, к сожалению, в городе нет добровольческого объединения, в которые они могут вступить.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Помогаторы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создан для того, что объединить детей младшего возраста, обучать и на своем опыте показывать, что быть волонтером это увлекательно и помогать другим хорошо. В дальнейшем планируем привлекать родителей для участия в мероприятиях, тем самым развивать семейное волонтерство.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9909" y="4337463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293" y="5365630"/>
            <a:ext cx="1316497" cy="1535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24999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188191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899100" y="806577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3452708" cy="285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770" y="1735990"/>
            <a:ext cx="8628163" cy="450673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933076" y="2251219"/>
            <a:ext cx="7993153" cy="40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только в начале пути. Планируем сформировать команды-наставников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числа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подростков, расширить состав волонтеров, привлечь к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добровольческой деятельности родителей, тем самым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семейное волонтерство.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9909" y="4337463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293" y="5365630"/>
            <a:ext cx="1316497" cy="153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C:\Users\Катурина\OneDrive\Рабочий стол\нд\25. Помогаторы\помогаторы\Логотип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2406" y="1978090"/>
            <a:ext cx="3769561" cy="3139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850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689" y="-80712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4929078" y="2591026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3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ekaterinavasneva86@mail.ru</a:t>
            </a:r>
            <a:endParaRPr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2419025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717327" y="3317377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929078" y="3484897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ru-RU" sz="1800" dirty="0" smtClean="0">
                <a:hlinkClick r:id="rId6"/>
              </a:rPr>
              <a:t>Навигатор Добра (</a:t>
            </a:r>
            <a:r>
              <a:rPr lang="en-US" sz="1800" dirty="0" smtClean="0">
                <a:hlinkClick r:id="rId6"/>
              </a:rPr>
              <a:t>vk.com)</a:t>
            </a: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094282" y="32158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0370" y="3896199"/>
            <a:ext cx="3848528" cy="296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175" y="1915166"/>
            <a:ext cx="4967794" cy="48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Google Shape;116;p2"/>
          <p:cNvSpPr txBox="1"/>
          <p:nvPr/>
        </p:nvSpPr>
        <p:spPr>
          <a:xfrm>
            <a:off x="303688" y="2008545"/>
            <a:ext cx="4550034" cy="45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Помогаторы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» - это проект, направленный на создание условий для развития юного волонтерского движения посредством передачи опыта от опытных добровольцев и привлечения к участию в мероприятиях младших школьников и подростков.</a:t>
            </a:r>
          </a:p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endParaRPr sz="1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26" name="Picture 2" descr="C:\Users\Катурина\OneDrive\Рабочий стол\3580c467-056e-41ce-8233-b6707435ca9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7355" y="2072639"/>
            <a:ext cx="5995247" cy="4496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278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1630518" y="1443345"/>
            <a:ext cx="2848904" cy="406117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2085439" y="1439293"/>
            <a:ext cx="2333902" cy="45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Наша цель</a:t>
            </a:r>
            <a:endParaRPr dirty="0"/>
          </a:p>
        </p:txBody>
      </p:sp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03" y="2033288"/>
            <a:ext cx="6224544" cy="454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Google Shape;116;p2"/>
          <p:cNvSpPr txBox="1"/>
          <p:nvPr/>
        </p:nvSpPr>
        <p:spPr>
          <a:xfrm>
            <a:off x="272865" y="2210079"/>
            <a:ext cx="5646672" cy="3998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sz="2400" dirty="0" smtClean="0"/>
              <a:t>Создать условия для развития юного волонтерского движения, а также семейного волонтерства, формирующего позитивные установки обучающихся и родителей на добровольческую деятельность. Обучить и поделиться опытом с начинающими волонтерами. </a:t>
            </a:r>
            <a:endParaRPr sz="20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50" name="Picture 2" descr="C:\Users\Катурина\OneDrive\Рабочий стол\60c6d70f-9e9b-4c70-9a02-2b7188a8d87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66840" y="2026920"/>
            <a:ext cx="5527040" cy="4145280"/>
          </a:xfrm>
          <a:prstGeom prst="rect">
            <a:avLst/>
          </a:prstGeom>
          <a:noFill/>
        </p:spPr>
      </p:pic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3472" y="3896198"/>
            <a:ext cx="3848528" cy="296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турина\OneDrive\Рабочий стол\pNJ-s5DEz0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7160" y="929323"/>
            <a:ext cx="4247938" cy="3185953"/>
          </a:xfrm>
          <a:prstGeom prst="rect">
            <a:avLst/>
          </a:prstGeom>
          <a:noFill/>
        </p:spPr>
      </p:pic>
      <p:pic>
        <p:nvPicPr>
          <p:cNvPr id="3075" name="Picture 3" descr="C:\Users\Катурина\OneDrive\Рабочий стол\zMus5744IG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7473" y="3791772"/>
            <a:ext cx="4941887" cy="2783018"/>
          </a:xfrm>
          <a:prstGeom prst="rect">
            <a:avLst/>
          </a:prstGeom>
          <a:noFill/>
        </p:spPr>
      </p:pic>
      <p:pic>
        <p:nvPicPr>
          <p:cNvPr id="4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21816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89516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p2"/>
          <p:cNvSpPr txBox="1"/>
          <p:nvPr/>
        </p:nvSpPr>
        <p:spPr>
          <a:xfrm>
            <a:off x="3961650" y="721689"/>
            <a:ext cx="4023031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lt1"/>
              </a:buClr>
              <a:buSzPts val="1800"/>
            </a:pPr>
            <a:endParaRPr sz="18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Google Shape;123;p2"/>
          <p:cNvSpPr txBox="1"/>
          <p:nvPr/>
        </p:nvSpPr>
        <p:spPr>
          <a:xfrm>
            <a:off x="889954" y="1421099"/>
            <a:ext cx="6364286" cy="319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Проходят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обучение и постоянно учувствуют в различных акциях и мероприятиях: основной состав – 11 волонтеров возрастом 10-12 лет; волонтеры в школе – 28 человек возрастом 7-8 лет; волонтеры детского сада – 27 человек в возрасте 6-7 лет.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Катурина\OneDrive\Рабочий стол\s0YPp8PaBU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962" y="3379233"/>
            <a:ext cx="4328477" cy="3246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790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2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" name="Google Shape;107;p2"/>
          <p:cNvSpPr/>
          <p:nvPr/>
        </p:nvSpPr>
        <p:spPr>
          <a:xfrm>
            <a:off x="2987375" y="965369"/>
            <a:ext cx="753679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dirty="0" smtClean="0"/>
              <a:t>2) Проведено 23 мероприятий;</a:t>
            </a:r>
          </a:p>
          <a:p>
            <a:r>
              <a:rPr lang="ru-RU" sz="2000" dirty="0" smtClean="0"/>
              <a:t>3) Общее количество участников мероприятий - 397;</a:t>
            </a:r>
          </a:p>
          <a:p>
            <a:r>
              <a:rPr lang="ru-RU" sz="2000" dirty="0" smtClean="0"/>
              <a:t>4) Количество </a:t>
            </a:r>
            <a:r>
              <a:rPr lang="ru-RU" sz="2000" dirty="0" err="1" smtClean="0"/>
              <a:t>благополучателей</a:t>
            </a:r>
            <a:r>
              <a:rPr lang="ru-RU" sz="2000" dirty="0" smtClean="0"/>
              <a:t> добровольческого объединения - 98.</a:t>
            </a:r>
            <a:endParaRPr lang="ru-RU" sz="2000" dirty="0"/>
          </a:p>
        </p:txBody>
      </p:sp>
      <p:pic>
        <p:nvPicPr>
          <p:cNvPr id="4098" name="Picture 2" descr="C:\Users\Катурина\OneDrive\Рабочий стол\коробка храбрости\cfaf102e-dd23-488b-b13b-53e479ba7f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0171" y="1289051"/>
            <a:ext cx="2574180" cy="3432240"/>
          </a:xfrm>
          <a:prstGeom prst="rect">
            <a:avLst/>
          </a:prstGeom>
          <a:noFill/>
        </p:spPr>
      </p:pic>
      <p:pic>
        <p:nvPicPr>
          <p:cNvPr id="4099" name="Picture 3" descr="C:\Users\Катурина\OneDrive\Рабочий стол\ajnj\6U_oDoY8vU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484" y="3255433"/>
            <a:ext cx="2530476" cy="3373968"/>
          </a:xfrm>
          <a:prstGeom prst="rect">
            <a:avLst/>
          </a:prstGeom>
          <a:noFill/>
        </p:spPr>
      </p:pic>
      <p:pic>
        <p:nvPicPr>
          <p:cNvPr id="4101" name="Picture 5" descr="C:\Users\Катурина\OneDrive\Рабочий стол\ajnj\v10jIZ7_Zd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6960" y="2399983"/>
            <a:ext cx="5069840" cy="3802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024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Катурина\OneDrive\Рабочий стол\ajnj\xFkUYHxl0h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17588"/>
            <a:ext cx="5173849" cy="2914332"/>
          </a:xfrm>
          <a:prstGeom prst="rect">
            <a:avLst/>
          </a:prstGeom>
          <a:noFill/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9221" y="454794"/>
            <a:ext cx="3522118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Экология и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зооволонтерство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9516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0" y="0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C:\Users\Катурина\OneDrive\Рабочий стол\ajnj\fGPgB2l17B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618" y="1023620"/>
            <a:ext cx="4953000" cy="3714750"/>
          </a:xfrm>
          <a:prstGeom prst="rect">
            <a:avLst/>
          </a:prstGeom>
          <a:noFill/>
        </p:spPr>
      </p:pic>
      <p:pic>
        <p:nvPicPr>
          <p:cNvPr id="6147" name="Picture 3" descr="C:\Users\Катурина\OneDrive\Рабочий стол\ajnj\bpeDcQvez-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8120" y="3265011"/>
            <a:ext cx="4790652" cy="3592989"/>
          </a:xfrm>
          <a:prstGeom prst="rect">
            <a:avLst/>
          </a:prstGeom>
          <a:noFill/>
        </p:spPr>
      </p:pic>
      <p:pic>
        <p:nvPicPr>
          <p:cNvPr id="6149" name="Picture 5" descr="C:\Users\Катурина\OneDrive\Рабочий стол\ajnj\2w1ovHvEhv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691" y="3185160"/>
            <a:ext cx="2754630" cy="3672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2630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Катурина\OneDrive\Рабочий стол\ajnj\aAn6pRW_G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" y="1508125"/>
            <a:ext cx="2355854" cy="4191635"/>
          </a:xfrm>
          <a:prstGeom prst="rect">
            <a:avLst/>
          </a:prstGeom>
          <a:noFill/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" name="Google Shape;107;p2"/>
          <p:cNvSpPr/>
          <p:nvPr/>
        </p:nvSpPr>
        <p:spPr>
          <a:xfrm>
            <a:off x="3631388" y="595804"/>
            <a:ext cx="7536793" cy="57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Экология и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зооволонтерство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Катурина\OneDrive\Рабочий стол\ajnj\ia_wUATB4u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2359" y="3478529"/>
            <a:ext cx="4221481" cy="3166111"/>
          </a:xfrm>
          <a:prstGeom prst="rect">
            <a:avLst/>
          </a:prstGeom>
          <a:noFill/>
        </p:spPr>
      </p:pic>
      <p:pic>
        <p:nvPicPr>
          <p:cNvPr id="5125" name="Picture 5" descr="C:\Users\Катурина\OneDrive\Рабочий стол\ajnj\YP71p2fLwD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2719" y="240200"/>
            <a:ext cx="5608321" cy="3158320"/>
          </a:xfrm>
          <a:prstGeom prst="rect">
            <a:avLst/>
          </a:prstGeom>
          <a:noFill/>
        </p:spPr>
      </p:pic>
      <p:pic>
        <p:nvPicPr>
          <p:cNvPr id="5122" name="Picture 2" descr="C:\Users\Катурина\OneDrive\Рабочий стол\ajnj\eVp1Qwy1Pc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0600" y="1006158"/>
            <a:ext cx="3234452" cy="4312602"/>
          </a:xfrm>
          <a:prstGeom prst="rect">
            <a:avLst/>
          </a:prstGeom>
          <a:noFill/>
        </p:spPr>
      </p:pic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8">
            <a:alphaModFix/>
          </a:blip>
          <a:srcRect r="58451" b="40180"/>
          <a:stretch/>
        </p:blipFill>
        <p:spPr>
          <a:xfrm>
            <a:off x="0" y="0"/>
            <a:ext cx="4443020" cy="3599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4603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" name="Google Shape;107;p2"/>
          <p:cNvSpPr/>
          <p:nvPr/>
        </p:nvSpPr>
        <p:spPr>
          <a:xfrm>
            <a:off x="3322655" y="355769"/>
            <a:ext cx="753679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Собираем и сортируем «Добрые крышечки»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Катурина\OneDrive\Рабочий стол\ajnj\7V56i-Pvn6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4167" y="1470660"/>
            <a:ext cx="5597313" cy="4197985"/>
          </a:xfrm>
          <a:prstGeom prst="rect">
            <a:avLst/>
          </a:prstGeom>
          <a:noFill/>
        </p:spPr>
      </p:pic>
      <p:pic>
        <p:nvPicPr>
          <p:cNvPr id="7171" name="Picture 3" descr="C:\Users\Катурина\OneDrive\Рабочий стол\13.05.2023 Крышечки\60c6d70f-9e9b-4c70-9a02-2b7188a8d8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403" y="1493521"/>
            <a:ext cx="5526616" cy="4144962"/>
          </a:xfrm>
          <a:prstGeom prst="rect">
            <a:avLst/>
          </a:prstGeom>
          <a:noFill/>
        </p:spPr>
      </p:pic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6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;p2"/>
          <p:cNvSpPr txBox="1"/>
          <p:nvPr/>
        </p:nvSpPr>
        <p:spPr>
          <a:xfrm>
            <a:off x="1443789" y="5523438"/>
            <a:ext cx="6930983" cy="14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20000"/>
              </a:lnSpc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218" name="Picture 2" descr="C:\Users\Катурина\OneDrive\Рабочий стол\ajnj\u0oL3I6Iuo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3193" y="2874329"/>
            <a:ext cx="6640931" cy="3739832"/>
          </a:xfrm>
          <a:prstGeom prst="rect">
            <a:avLst/>
          </a:prstGeom>
          <a:noFill/>
        </p:spPr>
      </p:pic>
      <p:pic>
        <p:nvPicPr>
          <p:cNvPr id="6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Катурина\OneDrive\Рабочий стол\ajnj\CUYw7cFSmc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288" y="987407"/>
            <a:ext cx="4212272" cy="5595638"/>
          </a:xfrm>
          <a:prstGeom prst="rect">
            <a:avLst/>
          </a:prstGeom>
          <a:noFill/>
        </p:spPr>
      </p:pic>
      <p:pic>
        <p:nvPicPr>
          <p:cNvPr id="5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6">
            <a:alphaModFix/>
          </a:blip>
          <a:srcRect r="58451" b="40180"/>
          <a:stretch/>
        </p:blipFill>
        <p:spPr>
          <a:xfrm>
            <a:off x="0" y="2424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7;p2"/>
          <p:cNvSpPr/>
          <p:nvPr/>
        </p:nvSpPr>
        <p:spPr>
          <a:xfrm>
            <a:off x="5874407" y="919648"/>
            <a:ext cx="5433673" cy="5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Ходим в гости в реабилитационный центр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411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2939</TotalTime>
  <Words>482</Words>
  <Application>Microsoft Office PowerPoint</Application>
  <PresentationFormat>Произвольный</PresentationFormat>
  <Paragraphs>38</Paragraphs>
  <Slides>18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Montserrat Black</vt:lpstr>
      <vt:lpstr>Calibri</vt:lpstr>
      <vt:lpstr>Montserrat</vt:lpstr>
      <vt:lpstr>Bookman Old Style</vt:lpstr>
      <vt:lpstr>Times New Roman</vt:lpstr>
      <vt:lpstr>Montserrat SemiBold</vt:lpstr>
      <vt:lpstr>Montserrat ExtraBold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Катурина</cp:lastModifiedBy>
  <cp:revision>28</cp:revision>
  <dcterms:created xsi:type="dcterms:W3CDTF">2020-03-24T07:41:27Z</dcterms:created>
  <dcterms:modified xsi:type="dcterms:W3CDTF">2023-05-15T03:41:53Z</dcterms:modified>
</cp:coreProperties>
</file>