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9" r:id="rId6"/>
    <p:sldId id="278" r:id="rId7"/>
    <p:sldId id="277" r:id="rId8"/>
    <p:sldId id="276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2581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8" y="4797152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Историческое значение каждого русского человека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измеряется его заслугами Родине,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его человеческое достоинство – силой его патриотизма.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                                                            Н.Г.Чернышевский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C:\Users\Пользователь\Desktop\РАБОТА\ДЕМИДОВ\КОНКУРС ЛУЧШИЙ СПЕЦИАЛИСТ МП\демидов\ФОТКИ\image (6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00174"/>
            <a:ext cx="5286412" cy="32861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Организация и проведение мероприятий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проекта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«Память поколений»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 территории  г.о.г. Фролово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2313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Организация и проведение мероприятий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проекта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«Память поколений»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 территории  г.о.г. Фролово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57161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проекта – создание условий для сохранения связи между поколениями, и сохранение памяти о героическом прошлом нашей Родины.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РАБОТА\ДЕМИДОВ\КОНКУРС ЛУЧШИЙ СПЕЦИАЛИСТ МП\демидов\ФОТКИ\image (6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357562"/>
            <a:ext cx="4248472" cy="2832315"/>
          </a:xfrm>
          <a:prstGeom prst="rect">
            <a:avLst/>
          </a:prstGeom>
          <a:noFill/>
        </p:spPr>
      </p:pic>
      <p:pic>
        <p:nvPicPr>
          <p:cNvPr id="2" name="Picture 2" descr="C:\Users\user20\Desktop\cfB1ohfHP-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357562"/>
            <a:ext cx="3786214" cy="28396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313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1412776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МБУ «Центр физической культуры, спорта, здоровья молодёжи и детей» на территории города Фролово с 2021 года реализует проект «ПАМЯТЬ ПОКОЛЕНИЙ», который нацелен на сохранение  исторической памяти и воспитание уважения к старшему поколению.</a:t>
            </a:r>
            <a:endParaRPr lang="ru-RU" dirty="0"/>
          </a:p>
        </p:txBody>
      </p:sp>
      <p:pic>
        <p:nvPicPr>
          <p:cNvPr id="4098" name="Picture 2" descr="C:\Users\Пользователь\Desktop\РАБОТА\ДЕМИДОВ\КОНКУРС ЛУЧШИЙ СПЕЦИАЛИСТ МП\демидов\ФОТКИ\image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071810"/>
            <a:ext cx="3669541" cy="2448272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РАБОТА\ДЕМИДОВ\молодые старикам ОЧТЁТ 9 МАЯ\L6BI3OdXuo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5880" y="4548232"/>
            <a:ext cx="3668120" cy="2309768"/>
          </a:xfrm>
          <a:prstGeom prst="rect">
            <a:avLst/>
          </a:prstGeom>
          <a:noFill/>
        </p:spPr>
      </p:pic>
      <p:pic>
        <p:nvPicPr>
          <p:cNvPr id="2" name="Picture 2" descr="C:\Users\user20\Desktop\V-dmccV9kx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71810"/>
            <a:ext cx="2496739" cy="33289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Организация и проведение мероприятий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проекта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«Память поколений»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 территории  г.о.г. Фролово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2313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1412776"/>
            <a:ext cx="7416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Традиционные мероприятия гражданско-патриотической направленности, которые проводит наше учреждение это: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- военно-патриотические игры «Зарница» и «Орлёнок»</a:t>
            </a:r>
          </a:p>
          <a:p>
            <a:endParaRPr lang="ru-RU" dirty="0"/>
          </a:p>
        </p:txBody>
      </p:sp>
      <p:pic>
        <p:nvPicPr>
          <p:cNvPr id="5122" name="Picture 2" descr="C:\Users\Пользователь\Desktop\хлам презентац гп воспит\8WRgJzrbz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3902075" cy="2759075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хлам презентац гп воспит\f3mgfRTdFs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890549"/>
            <a:ext cx="2952328" cy="1967451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хлам презентац гп воспит\szsOOeNeH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500527"/>
            <a:ext cx="3312368" cy="22073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Организация и проведение мероприятий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проекта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«Память поколений»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 территории  г.о.г. Фролово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2313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141277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акция «День призывника»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Пользователь\Desktop\хлам презентац гп воспит\tL4YIKObh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12679"/>
            <a:ext cx="3250260" cy="2845321"/>
          </a:xfrm>
          <a:prstGeom prst="rect">
            <a:avLst/>
          </a:prstGeom>
          <a:noFill/>
        </p:spPr>
      </p:pic>
      <p:pic>
        <p:nvPicPr>
          <p:cNvPr id="2050" name="Picture 2" descr="C:\Users\user20\Desktop\-D7SZa8sZ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071678"/>
            <a:ext cx="4826778" cy="32147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188640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Организация и проведение мероприятий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проекта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«Память поколений»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 территории  г.о.г. Фролово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2313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Акция «Свеча Памяти»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Пользователь\Desktop\хлам презентац гп воспит\8T4wPaLSSM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57364"/>
            <a:ext cx="4003823" cy="2669895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хлам презентац гп воспит\GiMOrefg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285860"/>
            <a:ext cx="3714744" cy="2477127"/>
          </a:xfrm>
          <a:prstGeom prst="rect">
            <a:avLst/>
          </a:prstGeom>
          <a:noFill/>
        </p:spPr>
      </p:pic>
      <p:pic>
        <p:nvPicPr>
          <p:cNvPr id="2" name="Picture 2" descr="C:\Users\user20\Desktop\iiXPyk5s8P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5259" y="4071942"/>
            <a:ext cx="4018741" cy="3014056"/>
          </a:xfrm>
          <a:prstGeom prst="rect">
            <a:avLst/>
          </a:prstGeom>
          <a:noFill/>
        </p:spPr>
      </p:pic>
      <p:pic>
        <p:nvPicPr>
          <p:cNvPr id="1027" name="Picture 3" descr="C:\Users\user20\Desktop\rZPahcnDAl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786190"/>
            <a:ext cx="2797135" cy="37392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Организация и проведение мероприятий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проекта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«Память поколений»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 территории  г.о.г. Фролово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2313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141277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акция День России (12 июня)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20\Desktop\YAaj40t1N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1785926"/>
            <a:ext cx="5253033" cy="3939775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РАБОТА\ДЕМИДОВ\КОНКУРС ЛУЧШИЙ СПЕЦИАЛИСТ МП\демидов\ФОТКИ\image (6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406" y="3381604"/>
            <a:ext cx="5214594" cy="34763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188640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Организация и проведение мероприятий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проекта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«Память поколений»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 территории  г.о.г. Фролово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2313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141277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День Российского флага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Пользователь\Desktop\хлам презентац гп воспит\S6O3bUqpm-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844824"/>
            <a:ext cx="5510763" cy="3672408"/>
          </a:xfrm>
          <a:prstGeom prst="rect">
            <a:avLst/>
          </a:prstGeom>
          <a:noFill/>
        </p:spPr>
      </p:pic>
      <p:pic>
        <p:nvPicPr>
          <p:cNvPr id="9219" name="Picture 3" descr="C:\Users\Пользователь\Desktop\хлам презентац гп воспит\lQaq-0L4l7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76706"/>
            <a:ext cx="3456384" cy="23033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Организация и проведение мероприятий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проекта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«Память поколений»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 территории  г.о.г. Фролово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2313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141277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Традиционные мероприятия, посвященные Победе Советского народа в Великой Отечественной: </a:t>
            </a:r>
          </a:p>
          <a:p>
            <a:endParaRPr lang="ru-RU" dirty="0"/>
          </a:p>
        </p:txBody>
      </p:sp>
      <p:pic>
        <p:nvPicPr>
          <p:cNvPr id="10242" name="Picture 2" descr="C:\Users\Пользователь\Desktop\РАБОТА\ДЕМИДОВ\молодые старикам ОЧТЁТ 9 МАЯ\9AmbXi7Ey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373216"/>
            <a:ext cx="2016224" cy="1343624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Desktop\РАБОТА\ДЕМИДОВ\молодые старикам ОЧТЁТ 9 МАЯ\_NAAF1VYzH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17032"/>
            <a:ext cx="2808312" cy="1871477"/>
          </a:xfrm>
          <a:prstGeom prst="rect">
            <a:avLst/>
          </a:prstGeom>
          <a:noFill/>
        </p:spPr>
      </p:pic>
      <p:pic>
        <p:nvPicPr>
          <p:cNvPr id="10244" name="Picture 4" descr="C:\Users\Пользователь\Desktop\РАБОТА\ДЕМИДОВ\молодые старикам ОЧТЁТ 9 МАЯ\tf5fnvN6E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8482" y="4293096"/>
            <a:ext cx="3025518" cy="2016224"/>
          </a:xfrm>
          <a:prstGeom prst="rect">
            <a:avLst/>
          </a:prstGeom>
          <a:noFill/>
        </p:spPr>
      </p:pic>
      <p:pic>
        <p:nvPicPr>
          <p:cNvPr id="10245" name="Picture 5" descr="C:\Users\Пользователь\Desktop\РАБОТА\ДЕМИДОВ\КОНКУРС ЛУЧШИЙ СПЕЦИАЛИСТ МП\демидов\ФОТКИ\image (1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060848"/>
            <a:ext cx="2087893" cy="1565920"/>
          </a:xfrm>
          <a:prstGeom prst="rect">
            <a:avLst/>
          </a:prstGeom>
          <a:noFill/>
        </p:spPr>
      </p:pic>
      <p:pic>
        <p:nvPicPr>
          <p:cNvPr id="9" name="Picture 3" descr="C:\Users\Пользователь\Desktop\РАБОТА\ДЕМИДОВ\МОЛОДЫЕ, ПОКЛОНИТЕСЬ СТАРИКАМ\ИНФОРМАЦИЯ В ЦЕНТР МОЛОД ПОЛИТИКИ - МОЛОДЫЕ ПОКЛОНИТЕСЬ СТАРИКАМ\СТАЛИНГРАД - 74\_DSC00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077072"/>
            <a:ext cx="2232248" cy="1486712"/>
          </a:xfrm>
          <a:prstGeom prst="rect">
            <a:avLst/>
          </a:prstGeom>
          <a:noFill/>
        </p:spPr>
      </p:pic>
      <p:pic>
        <p:nvPicPr>
          <p:cNvPr id="10" name="Picture 4" descr="C:\Users\Пользователь\Desktop\РАБОТА\ДЕМИДОВ\МОЛОДЫЕ, ПОКЛОНИТЕСЬ СТАРИКАМ\ИНФОРМАЦИЯ В ЦЕНТР МОЛОД ПОЛИТИКИ - МОЛОДЫЕ ПОКЛОНИТЕСЬ СТАРИКАМ\СТАЛИНГРАД - 74\ОАНО Православная гимназия г. Фролов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7" y="1916832"/>
            <a:ext cx="3346739" cy="2232248"/>
          </a:xfrm>
          <a:prstGeom prst="rect">
            <a:avLst/>
          </a:prstGeom>
          <a:noFill/>
        </p:spPr>
      </p:pic>
      <p:pic>
        <p:nvPicPr>
          <p:cNvPr id="11" name="Picture 5" descr="C:\Users\Пользователь\Desktop\РАБОТА\ДЕМИДОВ\МОЛОДЫЕ, ПОКЛОНИТЕСЬ СТАРИКАМ\бессмертный полк Фролово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060848"/>
            <a:ext cx="2880320" cy="1919464"/>
          </a:xfrm>
          <a:prstGeom prst="rect">
            <a:avLst/>
          </a:prstGeom>
          <a:noFill/>
        </p:spPr>
      </p:pic>
      <p:pic>
        <p:nvPicPr>
          <p:cNvPr id="12" name="Picture 7" descr="C:\Users\Пользователь\Desktop\РАБОТА\ДЕМИДОВ\отчёт ФЛАГ\imag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5612299"/>
            <a:ext cx="1872208" cy="12457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9512" y="188640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Организация и проведение мероприятий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проекта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«Память поколений»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 территории  г.о.г. Фролово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2313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1786</TotalTime>
  <Words>258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user25</cp:lastModifiedBy>
  <cp:revision>99</cp:revision>
  <dcterms:created xsi:type="dcterms:W3CDTF">2017-08-31T07:41:24Z</dcterms:created>
  <dcterms:modified xsi:type="dcterms:W3CDTF">2022-06-02T11:15:05Z</dcterms:modified>
</cp:coreProperties>
</file>