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693400" cy="7569200"/>
  <p:notesSz cx="10693400" cy="7569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2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6452"/>
            <a:ext cx="908939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54057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4057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54057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4057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4"/>
            <a:ext cx="10692130" cy="7562850"/>
          </a:xfrm>
          <a:custGeom>
            <a:avLst/>
            <a:gdLst/>
            <a:ahLst/>
            <a:cxnLst/>
            <a:rect l="l" t="t" r="r" b="b"/>
            <a:pathLst>
              <a:path w="10692130" h="7562850">
                <a:moveTo>
                  <a:pt x="10692129" y="0"/>
                </a:moveTo>
                <a:lnTo>
                  <a:pt x="0" y="0"/>
                </a:lnTo>
                <a:lnTo>
                  <a:pt x="0" y="7562849"/>
                </a:lnTo>
                <a:lnTo>
                  <a:pt x="10692129" y="7562849"/>
                </a:lnTo>
                <a:lnTo>
                  <a:pt x="10692129" y="0"/>
                </a:lnTo>
                <a:close/>
              </a:path>
            </a:pathLst>
          </a:custGeom>
          <a:solidFill>
            <a:srgbClr val="CBF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79310"/>
            <a:ext cx="10215880" cy="6628130"/>
          </a:xfrm>
          <a:custGeom>
            <a:avLst/>
            <a:gdLst/>
            <a:ahLst/>
            <a:cxnLst/>
            <a:rect l="l" t="t" r="r" b="b"/>
            <a:pathLst>
              <a:path w="10215880" h="6628130">
                <a:moveTo>
                  <a:pt x="10215778" y="0"/>
                </a:moveTo>
                <a:lnTo>
                  <a:pt x="5436311" y="0"/>
                </a:lnTo>
                <a:lnTo>
                  <a:pt x="5436311" y="5448"/>
                </a:lnTo>
                <a:lnTo>
                  <a:pt x="472681" y="5448"/>
                </a:lnTo>
                <a:lnTo>
                  <a:pt x="472681" y="4694161"/>
                </a:lnTo>
                <a:lnTo>
                  <a:pt x="0" y="4694161"/>
                </a:lnTo>
                <a:lnTo>
                  <a:pt x="0" y="6627736"/>
                </a:lnTo>
                <a:lnTo>
                  <a:pt x="7905318" y="6627736"/>
                </a:lnTo>
                <a:lnTo>
                  <a:pt x="7905318" y="6625133"/>
                </a:lnTo>
                <a:lnTo>
                  <a:pt x="7914005" y="6624866"/>
                </a:lnTo>
                <a:lnTo>
                  <a:pt x="7972590" y="6622097"/>
                </a:lnTo>
                <a:lnTo>
                  <a:pt x="8031073" y="6617944"/>
                </a:lnTo>
                <a:lnTo>
                  <a:pt x="8089443" y="6612420"/>
                </a:lnTo>
                <a:lnTo>
                  <a:pt x="8147647" y="6605511"/>
                </a:lnTo>
                <a:lnTo>
                  <a:pt x="8205673" y="6597231"/>
                </a:lnTo>
                <a:lnTo>
                  <a:pt x="8263458" y="6587579"/>
                </a:lnTo>
                <a:lnTo>
                  <a:pt x="8320989" y="6576568"/>
                </a:lnTo>
                <a:lnTo>
                  <a:pt x="8378203" y="6564198"/>
                </a:lnTo>
                <a:lnTo>
                  <a:pt x="8435111" y="6550495"/>
                </a:lnTo>
                <a:lnTo>
                  <a:pt x="8491626" y="6535445"/>
                </a:lnTo>
                <a:lnTo>
                  <a:pt x="8547760" y="6519062"/>
                </a:lnTo>
                <a:lnTo>
                  <a:pt x="8603450" y="6501358"/>
                </a:lnTo>
                <a:lnTo>
                  <a:pt x="8658669" y="6482347"/>
                </a:lnTo>
                <a:lnTo>
                  <a:pt x="8713394" y="6462039"/>
                </a:lnTo>
                <a:lnTo>
                  <a:pt x="8767585" y="6440437"/>
                </a:lnTo>
                <a:lnTo>
                  <a:pt x="8821204" y="6417564"/>
                </a:lnTo>
                <a:lnTo>
                  <a:pt x="8874227" y="6393434"/>
                </a:lnTo>
                <a:lnTo>
                  <a:pt x="8926601" y="6368072"/>
                </a:lnTo>
                <a:lnTo>
                  <a:pt x="8978341" y="6341465"/>
                </a:lnTo>
                <a:lnTo>
                  <a:pt x="9029370" y="6313652"/>
                </a:lnTo>
                <a:lnTo>
                  <a:pt x="9079674" y="6284633"/>
                </a:lnTo>
                <a:lnTo>
                  <a:pt x="9129217" y="6254445"/>
                </a:lnTo>
                <a:lnTo>
                  <a:pt x="9177998" y="6223089"/>
                </a:lnTo>
                <a:lnTo>
                  <a:pt x="9225940" y="6190589"/>
                </a:lnTo>
                <a:lnTo>
                  <a:pt x="9273057" y="6156972"/>
                </a:lnTo>
                <a:lnTo>
                  <a:pt x="9319285" y="6122263"/>
                </a:lnTo>
                <a:lnTo>
                  <a:pt x="9364624" y="6086449"/>
                </a:lnTo>
                <a:lnTo>
                  <a:pt x="9409036" y="6049594"/>
                </a:lnTo>
                <a:lnTo>
                  <a:pt x="9452496" y="6011697"/>
                </a:lnTo>
                <a:lnTo>
                  <a:pt x="9494977" y="5972784"/>
                </a:lnTo>
                <a:lnTo>
                  <a:pt x="9536455" y="5932881"/>
                </a:lnTo>
                <a:lnTo>
                  <a:pt x="9576892" y="5892012"/>
                </a:lnTo>
                <a:lnTo>
                  <a:pt x="9616288" y="5850191"/>
                </a:lnTo>
                <a:lnTo>
                  <a:pt x="9654591" y="5807456"/>
                </a:lnTo>
                <a:lnTo>
                  <a:pt x="9691802" y="5763831"/>
                </a:lnTo>
                <a:lnTo>
                  <a:pt x="9727882" y="5719343"/>
                </a:lnTo>
                <a:lnTo>
                  <a:pt x="9762833" y="5674017"/>
                </a:lnTo>
                <a:lnTo>
                  <a:pt x="9796589" y="5627890"/>
                </a:lnTo>
                <a:lnTo>
                  <a:pt x="9829178" y="5580951"/>
                </a:lnTo>
                <a:lnTo>
                  <a:pt x="9860547" y="5533288"/>
                </a:lnTo>
                <a:lnTo>
                  <a:pt x="9890709" y="5484876"/>
                </a:lnTo>
                <a:lnTo>
                  <a:pt x="9919614" y="5435778"/>
                </a:lnTo>
                <a:lnTo>
                  <a:pt x="9947262" y="5386006"/>
                </a:lnTo>
                <a:lnTo>
                  <a:pt x="9973640" y="5335600"/>
                </a:lnTo>
                <a:lnTo>
                  <a:pt x="9998710" y="5284571"/>
                </a:lnTo>
                <a:lnTo>
                  <a:pt x="10022484" y="5232997"/>
                </a:lnTo>
                <a:lnTo>
                  <a:pt x="10044925" y="5180850"/>
                </a:lnTo>
                <a:lnTo>
                  <a:pt x="10066033" y="5128209"/>
                </a:lnTo>
                <a:lnTo>
                  <a:pt x="10085794" y="5075072"/>
                </a:lnTo>
                <a:lnTo>
                  <a:pt x="10104196" y="5021478"/>
                </a:lnTo>
                <a:lnTo>
                  <a:pt x="10121214" y="4967478"/>
                </a:lnTo>
                <a:lnTo>
                  <a:pt x="10136861" y="4913084"/>
                </a:lnTo>
                <a:lnTo>
                  <a:pt x="10151110" y="4858347"/>
                </a:lnTo>
                <a:lnTo>
                  <a:pt x="10163962" y="4803279"/>
                </a:lnTo>
                <a:lnTo>
                  <a:pt x="10175405" y="4747933"/>
                </a:lnTo>
                <a:lnTo>
                  <a:pt x="10185438" y="4692332"/>
                </a:lnTo>
                <a:lnTo>
                  <a:pt x="10194036" y="4636503"/>
                </a:lnTo>
                <a:lnTo>
                  <a:pt x="10201211" y="4580496"/>
                </a:lnTo>
                <a:lnTo>
                  <a:pt x="10206965" y="4524337"/>
                </a:lnTo>
                <a:lnTo>
                  <a:pt x="10211283" y="4468050"/>
                </a:lnTo>
                <a:lnTo>
                  <a:pt x="10214165" y="4411688"/>
                </a:lnTo>
                <a:lnTo>
                  <a:pt x="10215588" y="4355274"/>
                </a:lnTo>
                <a:lnTo>
                  <a:pt x="10215778" y="4327055"/>
                </a:lnTo>
                <a:lnTo>
                  <a:pt x="1021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149" y="5875328"/>
            <a:ext cx="7426223" cy="7425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54057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54057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4"/>
            <a:ext cx="10692130" cy="7562850"/>
          </a:xfrm>
          <a:custGeom>
            <a:avLst/>
            <a:gdLst/>
            <a:ahLst/>
            <a:cxnLst/>
            <a:rect l="l" t="t" r="r" b="b"/>
            <a:pathLst>
              <a:path w="10692130" h="7562850">
                <a:moveTo>
                  <a:pt x="10692129" y="0"/>
                </a:moveTo>
                <a:lnTo>
                  <a:pt x="0" y="0"/>
                </a:lnTo>
                <a:lnTo>
                  <a:pt x="0" y="7562849"/>
                </a:lnTo>
                <a:lnTo>
                  <a:pt x="10692129" y="7562849"/>
                </a:lnTo>
                <a:lnTo>
                  <a:pt x="10692129" y="0"/>
                </a:lnTo>
                <a:close/>
              </a:path>
            </a:pathLst>
          </a:custGeom>
          <a:solidFill>
            <a:srgbClr val="CBF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578" y="870762"/>
            <a:ext cx="8732243" cy="105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54057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5701" y="2650222"/>
            <a:ext cx="6649720" cy="2496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4057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hayalieva@bk.ru" TargetMode="External"/><Relationship Id="rId2" Type="http://schemas.openxmlformats.org/officeDocument/2006/relationships/hyperlink" Target="mailto:mail@fondmetallurg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"/>
            <a:ext cx="10692130" cy="7562850"/>
          </a:xfrm>
          <a:custGeom>
            <a:avLst/>
            <a:gdLst/>
            <a:ahLst/>
            <a:cxnLst/>
            <a:rect l="l" t="t" r="r" b="b"/>
            <a:pathLst>
              <a:path w="10692130" h="7562850">
                <a:moveTo>
                  <a:pt x="10692129" y="0"/>
                </a:moveTo>
                <a:lnTo>
                  <a:pt x="0" y="0"/>
                </a:lnTo>
                <a:lnTo>
                  <a:pt x="0" y="7562849"/>
                </a:lnTo>
                <a:lnTo>
                  <a:pt x="10692129" y="7562849"/>
                </a:lnTo>
                <a:lnTo>
                  <a:pt x="10692129" y="0"/>
                </a:lnTo>
                <a:close/>
              </a:path>
            </a:pathLst>
          </a:custGeom>
          <a:solidFill>
            <a:srgbClr val="FF6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479310"/>
            <a:ext cx="10220325" cy="6628130"/>
          </a:xfrm>
          <a:custGeom>
            <a:avLst/>
            <a:gdLst/>
            <a:ahLst/>
            <a:cxnLst/>
            <a:rect l="l" t="t" r="r" b="b"/>
            <a:pathLst>
              <a:path w="10220325" h="6628130">
                <a:moveTo>
                  <a:pt x="10219931" y="0"/>
                </a:moveTo>
                <a:lnTo>
                  <a:pt x="5440464" y="0"/>
                </a:lnTo>
                <a:lnTo>
                  <a:pt x="5440464" y="5448"/>
                </a:lnTo>
                <a:lnTo>
                  <a:pt x="476834" y="5448"/>
                </a:lnTo>
                <a:lnTo>
                  <a:pt x="476834" y="4694161"/>
                </a:lnTo>
                <a:lnTo>
                  <a:pt x="0" y="4694161"/>
                </a:lnTo>
                <a:lnTo>
                  <a:pt x="0" y="6627736"/>
                </a:lnTo>
                <a:lnTo>
                  <a:pt x="7909471" y="6627736"/>
                </a:lnTo>
                <a:lnTo>
                  <a:pt x="7909471" y="6625133"/>
                </a:lnTo>
                <a:lnTo>
                  <a:pt x="7918145" y="6624866"/>
                </a:lnTo>
                <a:lnTo>
                  <a:pt x="7976730" y="6622097"/>
                </a:lnTo>
                <a:lnTo>
                  <a:pt x="8035226" y="6617944"/>
                </a:lnTo>
                <a:lnTo>
                  <a:pt x="8093596" y="6612420"/>
                </a:lnTo>
                <a:lnTo>
                  <a:pt x="8151800" y="6605511"/>
                </a:lnTo>
                <a:lnTo>
                  <a:pt x="8209826" y="6597231"/>
                </a:lnTo>
                <a:lnTo>
                  <a:pt x="8267611" y="6587579"/>
                </a:lnTo>
                <a:lnTo>
                  <a:pt x="8325129" y="6576568"/>
                </a:lnTo>
                <a:lnTo>
                  <a:pt x="8382355" y="6564198"/>
                </a:lnTo>
                <a:lnTo>
                  <a:pt x="8439252" y="6550495"/>
                </a:lnTo>
                <a:lnTo>
                  <a:pt x="8495779" y="6535445"/>
                </a:lnTo>
                <a:lnTo>
                  <a:pt x="8551901" y="6519062"/>
                </a:lnTo>
                <a:lnTo>
                  <a:pt x="8607590" y="6501358"/>
                </a:lnTo>
                <a:lnTo>
                  <a:pt x="8662822" y="6482347"/>
                </a:lnTo>
                <a:lnTo>
                  <a:pt x="8717547" y="6462039"/>
                </a:lnTo>
                <a:lnTo>
                  <a:pt x="8771738" y="6440437"/>
                </a:lnTo>
                <a:lnTo>
                  <a:pt x="8825344" y="6417564"/>
                </a:lnTo>
                <a:lnTo>
                  <a:pt x="8878367" y="6393434"/>
                </a:lnTo>
                <a:lnTo>
                  <a:pt x="8930754" y="6368072"/>
                </a:lnTo>
                <a:lnTo>
                  <a:pt x="8982481" y="6341465"/>
                </a:lnTo>
                <a:lnTo>
                  <a:pt x="9033510" y="6313652"/>
                </a:lnTo>
                <a:lnTo>
                  <a:pt x="9083827" y="6284633"/>
                </a:lnTo>
                <a:lnTo>
                  <a:pt x="9133370" y="6254445"/>
                </a:lnTo>
                <a:lnTo>
                  <a:pt x="9182138" y="6223089"/>
                </a:lnTo>
                <a:lnTo>
                  <a:pt x="9230093" y="6190589"/>
                </a:lnTo>
                <a:lnTo>
                  <a:pt x="9277210" y="6156972"/>
                </a:lnTo>
                <a:lnTo>
                  <a:pt x="9323438" y="6122263"/>
                </a:lnTo>
                <a:lnTo>
                  <a:pt x="9368777" y="6086449"/>
                </a:lnTo>
                <a:lnTo>
                  <a:pt x="9413189" y="6049594"/>
                </a:lnTo>
                <a:lnTo>
                  <a:pt x="9456649" y="6011697"/>
                </a:lnTo>
                <a:lnTo>
                  <a:pt x="9499130" y="5972784"/>
                </a:lnTo>
                <a:lnTo>
                  <a:pt x="9540608" y="5932881"/>
                </a:lnTo>
                <a:lnTo>
                  <a:pt x="9581032" y="5892012"/>
                </a:lnTo>
                <a:lnTo>
                  <a:pt x="9620428" y="5850191"/>
                </a:lnTo>
                <a:lnTo>
                  <a:pt x="9658731" y="5807456"/>
                </a:lnTo>
                <a:lnTo>
                  <a:pt x="9695955" y="5763831"/>
                </a:lnTo>
                <a:lnTo>
                  <a:pt x="9732035" y="5719343"/>
                </a:lnTo>
                <a:lnTo>
                  <a:pt x="9766973" y="5674017"/>
                </a:lnTo>
                <a:lnTo>
                  <a:pt x="9800742" y="5627890"/>
                </a:lnTo>
                <a:lnTo>
                  <a:pt x="9833331" y="5580951"/>
                </a:lnTo>
                <a:lnTo>
                  <a:pt x="9864700" y="5533288"/>
                </a:lnTo>
                <a:lnTo>
                  <a:pt x="9894862" y="5484876"/>
                </a:lnTo>
                <a:lnTo>
                  <a:pt x="9923767" y="5435778"/>
                </a:lnTo>
                <a:lnTo>
                  <a:pt x="9951415" y="5386006"/>
                </a:lnTo>
                <a:lnTo>
                  <a:pt x="9977780" y="5335600"/>
                </a:lnTo>
                <a:lnTo>
                  <a:pt x="10002863" y="5284571"/>
                </a:lnTo>
                <a:lnTo>
                  <a:pt x="10026625" y="5232997"/>
                </a:lnTo>
                <a:lnTo>
                  <a:pt x="10049078" y="5180850"/>
                </a:lnTo>
                <a:lnTo>
                  <a:pt x="10070186" y="5128209"/>
                </a:lnTo>
                <a:lnTo>
                  <a:pt x="10089947" y="5075072"/>
                </a:lnTo>
                <a:lnTo>
                  <a:pt x="10108336" y="5021478"/>
                </a:lnTo>
                <a:lnTo>
                  <a:pt x="10125367" y="4967478"/>
                </a:lnTo>
                <a:lnTo>
                  <a:pt x="10141013" y="4913084"/>
                </a:lnTo>
                <a:lnTo>
                  <a:pt x="10155263" y="4858347"/>
                </a:lnTo>
                <a:lnTo>
                  <a:pt x="10168115" y="4803279"/>
                </a:lnTo>
                <a:lnTo>
                  <a:pt x="10179558" y="4747933"/>
                </a:lnTo>
                <a:lnTo>
                  <a:pt x="10189578" y="4692332"/>
                </a:lnTo>
                <a:lnTo>
                  <a:pt x="10198176" y="4636503"/>
                </a:lnTo>
                <a:lnTo>
                  <a:pt x="10205364" y="4580496"/>
                </a:lnTo>
                <a:lnTo>
                  <a:pt x="10211117" y="4524337"/>
                </a:lnTo>
                <a:lnTo>
                  <a:pt x="10215423" y="4468050"/>
                </a:lnTo>
                <a:lnTo>
                  <a:pt x="10218306" y="4411688"/>
                </a:lnTo>
                <a:lnTo>
                  <a:pt x="10219741" y="4355274"/>
                </a:lnTo>
                <a:lnTo>
                  <a:pt x="10219931" y="4327055"/>
                </a:lnTo>
                <a:lnTo>
                  <a:pt x="10219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6066" y="6117065"/>
            <a:ext cx="7426223" cy="7425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841" y="482086"/>
            <a:ext cx="7464331" cy="52129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2101" y="909267"/>
            <a:ext cx="1380375" cy="115192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65100" y="5194460"/>
            <a:ext cx="1390015" cy="1504315"/>
            <a:chOff x="8474506" y="4083824"/>
            <a:chExt cx="1390015" cy="150431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6208" y="4083824"/>
              <a:ext cx="1380375" cy="150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4506" y="4170908"/>
              <a:ext cx="1389900" cy="13899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588" y="2413000"/>
            <a:ext cx="1228129" cy="1199554"/>
          </a:xfrm>
          <a:prstGeom prst="rect">
            <a:avLst/>
          </a:prstGeom>
        </p:spPr>
      </p:pic>
      <p:pic>
        <p:nvPicPr>
          <p:cNvPr id="16" name="Picture 3" descr="C:\Users\Власенкова\Desktop\Ресурсный центр\2024\Школа НКО 2,0\Дизайн\vNsuSp31b7U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249" t="-293992" r="-61701" b="-298145"/>
          <a:stretch/>
        </p:blipFill>
        <p:spPr bwMode="auto">
          <a:xfrm>
            <a:off x="-953645" y="-1397000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9310"/>
            <a:ext cx="10215880" cy="6628130"/>
          </a:xfrm>
          <a:custGeom>
            <a:avLst/>
            <a:gdLst/>
            <a:ahLst/>
            <a:cxnLst/>
            <a:rect l="l" t="t" r="r" b="b"/>
            <a:pathLst>
              <a:path w="10215880" h="6628130">
                <a:moveTo>
                  <a:pt x="10215778" y="0"/>
                </a:moveTo>
                <a:lnTo>
                  <a:pt x="5436311" y="0"/>
                </a:lnTo>
                <a:lnTo>
                  <a:pt x="5436311" y="5448"/>
                </a:lnTo>
                <a:lnTo>
                  <a:pt x="472681" y="5448"/>
                </a:lnTo>
                <a:lnTo>
                  <a:pt x="472681" y="4694161"/>
                </a:lnTo>
                <a:lnTo>
                  <a:pt x="0" y="4694161"/>
                </a:lnTo>
                <a:lnTo>
                  <a:pt x="0" y="6627736"/>
                </a:lnTo>
                <a:lnTo>
                  <a:pt x="7905318" y="6627736"/>
                </a:lnTo>
                <a:lnTo>
                  <a:pt x="7905318" y="6625133"/>
                </a:lnTo>
                <a:lnTo>
                  <a:pt x="7914005" y="6624866"/>
                </a:lnTo>
                <a:lnTo>
                  <a:pt x="7972590" y="6622097"/>
                </a:lnTo>
                <a:lnTo>
                  <a:pt x="8031073" y="6617944"/>
                </a:lnTo>
                <a:lnTo>
                  <a:pt x="8089443" y="6612420"/>
                </a:lnTo>
                <a:lnTo>
                  <a:pt x="8147647" y="6605511"/>
                </a:lnTo>
                <a:lnTo>
                  <a:pt x="8205673" y="6597231"/>
                </a:lnTo>
                <a:lnTo>
                  <a:pt x="8263458" y="6587579"/>
                </a:lnTo>
                <a:lnTo>
                  <a:pt x="8320989" y="6576568"/>
                </a:lnTo>
                <a:lnTo>
                  <a:pt x="8378203" y="6564198"/>
                </a:lnTo>
                <a:lnTo>
                  <a:pt x="8435111" y="6550495"/>
                </a:lnTo>
                <a:lnTo>
                  <a:pt x="8491626" y="6535445"/>
                </a:lnTo>
                <a:lnTo>
                  <a:pt x="8547760" y="6519062"/>
                </a:lnTo>
                <a:lnTo>
                  <a:pt x="8603450" y="6501358"/>
                </a:lnTo>
                <a:lnTo>
                  <a:pt x="8658669" y="6482347"/>
                </a:lnTo>
                <a:lnTo>
                  <a:pt x="8713394" y="6462039"/>
                </a:lnTo>
                <a:lnTo>
                  <a:pt x="8767585" y="6440437"/>
                </a:lnTo>
                <a:lnTo>
                  <a:pt x="8821204" y="6417564"/>
                </a:lnTo>
                <a:lnTo>
                  <a:pt x="8874227" y="6393434"/>
                </a:lnTo>
                <a:lnTo>
                  <a:pt x="8926601" y="6368072"/>
                </a:lnTo>
                <a:lnTo>
                  <a:pt x="8978341" y="6341465"/>
                </a:lnTo>
                <a:lnTo>
                  <a:pt x="9029370" y="6313652"/>
                </a:lnTo>
                <a:lnTo>
                  <a:pt x="9079674" y="6284633"/>
                </a:lnTo>
                <a:lnTo>
                  <a:pt x="9129217" y="6254445"/>
                </a:lnTo>
                <a:lnTo>
                  <a:pt x="9177998" y="6223089"/>
                </a:lnTo>
                <a:lnTo>
                  <a:pt x="9225940" y="6190589"/>
                </a:lnTo>
                <a:lnTo>
                  <a:pt x="9273057" y="6156972"/>
                </a:lnTo>
                <a:lnTo>
                  <a:pt x="9319285" y="6122263"/>
                </a:lnTo>
                <a:lnTo>
                  <a:pt x="9364624" y="6086449"/>
                </a:lnTo>
                <a:lnTo>
                  <a:pt x="9409036" y="6049594"/>
                </a:lnTo>
                <a:lnTo>
                  <a:pt x="9452496" y="6011697"/>
                </a:lnTo>
                <a:lnTo>
                  <a:pt x="9494977" y="5972784"/>
                </a:lnTo>
                <a:lnTo>
                  <a:pt x="9536455" y="5932881"/>
                </a:lnTo>
                <a:lnTo>
                  <a:pt x="9576892" y="5892012"/>
                </a:lnTo>
                <a:lnTo>
                  <a:pt x="9616288" y="5850191"/>
                </a:lnTo>
                <a:lnTo>
                  <a:pt x="9654591" y="5807456"/>
                </a:lnTo>
                <a:lnTo>
                  <a:pt x="9691802" y="5763831"/>
                </a:lnTo>
                <a:lnTo>
                  <a:pt x="9727882" y="5719343"/>
                </a:lnTo>
                <a:lnTo>
                  <a:pt x="9762833" y="5674017"/>
                </a:lnTo>
                <a:lnTo>
                  <a:pt x="9796589" y="5627890"/>
                </a:lnTo>
                <a:lnTo>
                  <a:pt x="9829178" y="5580951"/>
                </a:lnTo>
                <a:lnTo>
                  <a:pt x="9860547" y="5533288"/>
                </a:lnTo>
                <a:lnTo>
                  <a:pt x="9890709" y="5484876"/>
                </a:lnTo>
                <a:lnTo>
                  <a:pt x="9919614" y="5435778"/>
                </a:lnTo>
                <a:lnTo>
                  <a:pt x="9947262" y="5386006"/>
                </a:lnTo>
                <a:lnTo>
                  <a:pt x="9973640" y="5335600"/>
                </a:lnTo>
                <a:lnTo>
                  <a:pt x="9998710" y="5284571"/>
                </a:lnTo>
                <a:lnTo>
                  <a:pt x="10022484" y="5232997"/>
                </a:lnTo>
                <a:lnTo>
                  <a:pt x="10044925" y="5180850"/>
                </a:lnTo>
                <a:lnTo>
                  <a:pt x="10066033" y="5128209"/>
                </a:lnTo>
                <a:lnTo>
                  <a:pt x="10085794" y="5075072"/>
                </a:lnTo>
                <a:lnTo>
                  <a:pt x="10104196" y="5021478"/>
                </a:lnTo>
                <a:lnTo>
                  <a:pt x="10121214" y="4967478"/>
                </a:lnTo>
                <a:lnTo>
                  <a:pt x="10136861" y="4913084"/>
                </a:lnTo>
                <a:lnTo>
                  <a:pt x="10151110" y="4858347"/>
                </a:lnTo>
                <a:lnTo>
                  <a:pt x="10163962" y="4803279"/>
                </a:lnTo>
                <a:lnTo>
                  <a:pt x="10175405" y="4747933"/>
                </a:lnTo>
                <a:lnTo>
                  <a:pt x="10185438" y="4692332"/>
                </a:lnTo>
                <a:lnTo>
                  <a:pt x="10194036" y="4636503"/>
                </a:lnTo>
                <a:lnTo>
                  <a:pt x="10201211" y="4580496"/>
                </a:lnTo>
                <a:lnTo>
                  <a:pt x="10206965" y="4524337"/>
                </a:lnTo>
                <a:lnTo>
                  <a:pt x="10211283" y="4468050"/>
                </a:lnTo>
                <a:lnTo>
                  <a:pt x="10214165" y="4411688"/>
                </a:lnTo>
                <a:lnTo>
                  <a:pt x="10215588" y="4355274"/>
                </a:lnTo>
                <a:lnTo>
                  <a:pt x="10215778" y="4327055"/>
                </a:lnTo>
                <a:lnTo>
                  <a:pt x="1021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149" y="5875328"/>
            <a:ext cx="7426223" cy="7425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15" marR="5080">
              <a:lnSpc>
                <a:spcPct val="100699"/>
              </a:lnSpc>
              <a:spcBef>
                <a:spcPts val="95"/>
              </a:spcBef>
            </a:pPr>
            <a:r>
              <a:rPr spc="110" dirty="0"/>
              <a:t>ЧТОБЫ</a:t>
            </a:r>
            <a:r>
              <a:rPr spc="-270" dirty="0"/>
              <a:t> </a:t>
            </a:r>
            <a:r>
              <a:rPr spc="-80" dirty="0"/>
              <a:t>СТАТЬ</a:t>
            </a:r>
            <a:r>
              <a:rPr spc="-270" dirty="0"/>
              <a:t> </a:t>
            </a:r>
            <a:r>
              <a:rPr spc="-10" dirty="0">
                <a:solidFill>
                  <a:srgbClr val="FF6714"/>
                </a:solidFill>
              </a:rPr>
              <a:t>ОРГАНИЗАТОРОМ </a:t>
            </a:r>
            <a:r>
              <a:rPr spc="80" dirty="0"/>
              <a:t>МЕРОПРИЯТИЯ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90181" y="4901913"/>
            <a:ext cx="2869565" cy="5092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Организатор:</a:t>
            </a:r>
            <a:r>
              <a:rPr sz="1050" spc="-7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Ассоциация</a:t>
            </a:r>
            <a:r>
              <a:rPr sz="105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волонтерских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центров</a:t>
            </a:r>
            <a:r>
              <a:rPr sz="1050" spc="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(АВЦ)</a:t>
            </a:r>
            <a:r>
              <a:rPr sz="1050" spc="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350" dirty="0">
                <a:solidFill>
                  <a:srgbClr val="540575"/>
                </a:solidFill>
                <a:latin typeface="Lucida Sans Unicode"/>
                <a:cs typeface="Lucida Sans Unicode"/>
              </a:rPr>
              <a:t>—</a:t>
            </a:r>
            <a:r>
              <a:rPr sz="1050" spc="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Федеральный</a:t>
            </a:r>
            <a:r>
              <a:rPr sz="1050" spc="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ресурсный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центр</a:t>
            </a:r>
            <a:r>
              <a:rPr sz="105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по</a:t>
            </a:r>
            <a:r>
              <a:rPr sz="105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развитию</a:t>
            </a:r>
            <a:r>
              <a:rPr sz="105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добровольчества</a:t>
            </a:r>
            <a:endParaRPr sz="105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32054" y="2854807"/>
            <a:ext cx="1913889" cy="1913889"/>
            <a:chOff x="6732054" y="2854807"/>
            <a:chExt cx="1913889" cy="1913889"/>
          </a:xfrm>
        </p:grpSpPr>
        <p:sp>
          <p:nvSpPr>
            <p:cNvPr id="7" name="object 7"/>
            <p:cNvSpPr/>
            <p:nvPr/>
          </p:nvSpPr>
          <p:spPr>
            <a:xfrm>
              <a:off x="6732054" y="2854807"/>
              <a:ext cx="1913889" cy="1913889"/>
            </a:xfrm>
            <a:custGeom>
              <a:avLst/>
              <a:gdLst/>
              <a:ahLst/>
              <a:cxnLst/>
              <a:rect l="l" t="t" r="r" b="b"/>
              <a:pathLst>
                <a:path w="1913890" h="1913889">
                  <a:moveTo>
                    <a:pt x="1913636" y="0"/>
                  </a:moveTo>
                  <a:lnTo>
                    <a:pt x="0" y="0"/>
                  </a:lnTo>
                  <a:lnTo>
                    <a:pt x="0" y="1913636"/>
                  </a:lnTo>
                  <a:lnTo>
                    <a:pt x="1913636" y="1913636"/>
                  </a:lnTo>
                  <a:lnTo>
                    <a:pt x="1913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02157" y="3046170"/>
              <a:ext cx="1573530" cy="0"/>
            </a:xfrm>
            <a:custGeom>
              <a:avLst/>
              <a:gdLst/>
              <a:ahLst/>
              <a:cxnLst/>
              <a:rect l="l" t="t" r="r" b="b"/>
              <a:pathLst>
                <a:path w="1573529">
                  <a:moveTo>
                    <a:pt x="0" y="0"/>
                  </a:moveTo>
                  <a:lnTo>
                    <a:pt x="297675" y="0"/>
                  </a:lnTo>
                </a:path>
                <a:path w="1573529">
                  <a:moveTo>
                    <a:pt x="382727" y="0"/>
                  </a:moveTo>
                  <a:lnTo>
                    <a:pt x="425246" y="0"/>
                  </a:lnTo>
                </a:path>
                <a:path w="1573529">
                  <a:moveTo>
                    <a:pt x="595350" y="0"/>
                  </a:moveTo>
                  <a:lnTo>
                    <a:pt x="722922" y="0"/>
                  </a:lnTo>
                </a:path>
                <a:path w="1573529">
                  <a:moveTo>
                    <a:pt x="765454" y="0"/>
                  </a:moveTo>
                  <a:lnTo>
                    <a:pt x="935558" y="0"/>
                  </a:lnTo>
                </a:path>
                <a:path w="1573529">
                  <a:moveTo>
                    <a:pt x="978077" y="0"/>
                  </a:moveTo>
                  <a:lnTo>
                    <a:pt x="1020597" y="0"/>
                  </a:lnTo>
                </a:path>
                <a:path w="1573529">
                  <a:moveTo>
                    <a:pt x="1190701" y="0"/>
                  </a:moveTo>
                  <a:lnTo>
                    <a:pt x="1233233" y="0"/>
                  </a:lnTo>
                </a:path>
                <a:path w="1573529">
                  <a:moveTo>
                    <a:pt x="1275753" y="0"/>
                  </a:moveTo>
                  <a:lnTo>
                    <a:pt x="1573428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2158" y="3067443"/>
              <a:ext cx="297815" cy="42545"/>
            </a:xfrm>
            <a:custGeom>
              <a:avLst/>
              <a:gdLst/>
              <a:ahLst/>
              <a:cxnLst/>
              <a:rect l="l" t="t" r="r" b="b"/>
              <a:pathLst>
                <a:path w="297815" h="42544">
                  <a:moveTo>
                    <a:pt x="42519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19" y="42532"/>
                  </a:lnTo>
                  <a:lnTo>
                    <a:pt x="42519" y="0"/>
                  </a:lnTo>
                  <a:close/>
                </a:path>
                <a:path w="297815" h="42544">
                  <a:moveTo>
                    <a:pt x="297675" y="0"/>
                  </a:moveTo>
                  <a:lnTo>
                    <a:pt x="255155" y="0"/>
                  </a:lnTo>
                  <a:lnTo>
                    <a:pt x="255155" y="42532"/>
                  </a:lnTo>
                  <a:lnTo>
                    <a:pt x="297675" y="42532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69937" y="3088703"/>
              <a:ext cx="723265" cy="0"/>
            </a:xfrm>
            <a:custGeom>
              <a:avLst/>
              <a:gdLst/>
              <a:ahLst/>
              <a:cxnLst/>
              <a:rect l="l" t="t" r="r" b="b"/>
              <a:pathLst>
                <a:path w="723265">
                  <a:moveTo>
                    <a:pt x="0" y="0"/>
                  </a:moveTo>
                  <a:lnTo>
                    <a:pt x="42519" y="0"/>
                  </a:lnTo>
                </a:path>
                <a:path w="723265">
                  <a:moveTo>
                    <a:pt x="127571" y="0"/>
                  </a:moveTo>
                  <a:lnTo>
                    <a:pt x="170103" y="0"/>
                  </a:lnTo>
                </a:path>
                <a:path w="723265">
                  <a:moveTo>
                    <a:pt x="552818" y="0"/>
                  </a:moveTo>
                  <a:lnTo>
                    <a:pt x="595350" y="0"/>
                  </a:lnTo>
                </a:path>
                <a:path w="723265">
                  <a:moveTo>
                    <a:pt x="637870" y="0"/>
                  </a:moveTo>
                  <a:lnTo>
                    <a:pt x="722922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02158" y="3067443"/>
              <a:ext cx="1573530" cy="85090"/>
            </a:xfrm>
            <a:custGeom>
              <a:avLst/>
              <a:gdLst/>
              <a:ahLst/>
              <a:cxnLst/>
              <a:rect l="l" t="t" r="r" b="b"/>
              <a:pathLst>
                <a:path w="1573529" h="85089">
                  <a:moveTo>
                    <a:pt x="42519" y="42519"/>
                  </a:moveTo>
                  <a:lnTo>
                    <a:pt x="0" y="42519"/>
                  </a:lnTo>
                  <a:lnTo>
                    <a:pt x="0" y="85051"/>
                  </a:lnTo>
                  <a:lnTo>
                    <a:pt x="42519" y="85051"/>
                  </a:lnTo>
                  <a:lnTo>
                    <a:pt x="42519" y="42519"/>
                  </a:lnTo>
                  <a:close/>
                </a:path>
                <a:path w="1573529" h="85089">
                  <a:moveTo>
                    <a:pt x="212623" y="42519"/>
                  </a:moveTo>
                  <a:lnTo>
                    <a:pt x="85051" y="42519"/>
                  </a:lnTo>
                  <a:lnTo>
                    <a:pt x="85051" y="85051"/>
                  </a:lnTo>
                  <a:lnTo>
                    <a:pt x="212623" y="85051"/>
                  </a:lnTo>
                  <a:lnTo>
                    <a:pt x="212623" y="42519"/>
                  </a:lnTo>
                  <a:close/>
                </a:path>
                <a:path w="1573529" h="85089">
                  <a:moveTo>
                    <a:pt x="297675" y="42519"/>
                  </a:moveTo>
                  <a:lnTo>
                    <a:pt x="255155" y="42519"/>
                  </a:lnTo>
                  <a:lnTo>
                    <a:pt x="255155" y="85051"/>
                  </a:lnTo>
                  <a:lnTo>
                    <a:pt x="297675" y="85051"/>
                  </a:lnTo>
                  <a:lnTo>
                    <a:pt x="297675" y="42519"/>
                  </a:lnTo>
                  <a:close/>
                </a:path>
                <a:path w="1573529" h="85089">
                  <a:moveTo>
                    <a:pt x="1318285" y="0"/>
                  </a:moveTo>
                  <a:lnTo>
                    <a:pt x="1275753" y="0"/>
                  </a:lnTo>
                  <a:lnTo>
                    <a:pt x="1275753" y="42532"/>
                  </a:lnTo>
                  <a:lnTo>
                    <a:pt x="1318285" y="42532"/>
                  </a:lnTo>
                  <a:lnTo>
                    <a:pt x="1318285" y="0"/>
                  </a:lnTo>
                  <a:close/>
                </a:path>
                <a:path w="1573529" h="85089">
                  <a:moveTo>
                    <a:pt x="1573428" y="0"/>
                  </a:moveTo>
                  <a:lnTo>
                    <a:pt x="1530908" y="0"/>
                  </a:lnTo>
                  <a:lnTo>
                    <a:pt x="1530908" y="42532"/>
                  </a:lnTo>
                  <a:lnTo>
                    <a:pt x="1573428" y="42532"/>
                  </a:lnTo>
                  <a:lnTo>
                    <a:pt x="1573428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42352" y="3131222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59">
                  <a:moveTo>
                    <a:pt x="0" y="0"/>
                  </a:moveTo>
                  <a:lnTo>
                    <a:pt x="42532" y="0"/>
                  </a:lnTo>
                </a:path>
                <a:path w="340359">
                  <a:moveTo>
                    <a:pt x="127584" y="0"/>
                  </a:moveTo>
                  <a:lnTo>
                    <a:pt x="340207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10131" y="310996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4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95183" y="3131222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70">
                  <a:moveTo>
                    <a:pt x="0" y="0"/>
                  </a:moveTo>
                  <a:lnTo>
                    <a:pt x="42532" y="0"/>
                  </a:lnTo>
                </a:path>
                <a:path w="255270">
                  <a:moveTo>
                    <a:pt x="85051" y="0"/>
                  </a:moveTo>
                  <a:lnTo>
                    <a:pt x="170103" y="0"/>
                  </a:lnTo>
                </a:path>
                <a:path w="255270">
                  <a:moveTo>
                    <a:pt x="212623" y="0"/>
                  </a:moveTo>
                  <a:lnTo>
                    <a:pt x="255155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2158" y="3109962"/>
              <a:ext cx="1573530" cy="85090"/>
            </a:xfrm>
            <a:custGeom>
              <a:avLst/>
              <a:gdLst/>
              <a:ahLst/>
              <a:cxnLst/>
              <a:rect l="l" t="t" r="r" b="b"/>
              <a:pathLst>
                <a:path w="1573529" h="85089">
                  <a:moveTo>
                    <a:pt x="42519" y="42532"/>
                  </a:moveTo>
                  <a:lnTo>
                    <a:pt x="0" y="42532"/>
                  </a:lnTo>
                  <a:lnTo>
                    <a:pt x="0" y="85064"/>
                  </a:lnTo>
                  <a:lnTo>
                    <a:pt x="42519" y="85064"/>
                  </a:lnTo>
                  <a:lnTo>
                    <a:pt x="42519" y="42532"/>
                  </a:lnTo>
                  <a:close/>
                </a:path>
                <a:path w="1573529" h="85089">
                  <a:moveTo>
                    <a:pt x="212623" y="42532"/>
                  </a:moveTo>
                  <a:lnTo>
                    <a:pt x="85051" y="42532"/>
                  </a:lnTo>
                  <a:lnTo>
                    <a:pt x="85051" y="85064"/>
                  </a:lnTo>
                  <a:lnTo>
                    <a:pt x="212623" y="85064"/>
                  </a:lnTo>
                  <a:lnTo>
                    <a:pt x="212623" y="42532"/>
                  </a:lnTo>
                  <a:close/>
                </a:path>
                <a:path w="1573529" h="85089">
                  <a:moveTo>
                    <a:pt x="297675" y="42532"/>
                  </a:moveTo>
                  <a:lnTo>
                    <a:pt x="255155" y="42532"/>
                  </a:lnTo>
                  <a:lnTo>
                    <a:pt x="255155" y="85064"/>
                  </a:lnTo>
                  <a:lnTo>
                    <a:pt x="297675" y="85064"/>
                  </a:lnTo>
                  <a:lnTo>
                    <a:pt x="297675" y="42532"/>
                  </a:lnTo>
                  <a:close/>
                </a:path>
                <a:path w="1573529" h="85089">
                  <a:moveTo>
                    <a:pt x="1233233" y="0"/>
                  </a:moveTo>
                  <a:lnTo>
                    <a:pt x="1190701" y="0"/>
                  </a:lnTo>
                  <a:lnTo>
                    <a:pt x="1190701" y="42532"/>
                  </a:lnTo>
                  <a:lnTo>
                    <a:pt x="1233233" y="42532"/>
                  </a:lnTo>
                  <a:lnTo>
                    <a:pt x="1233233" y="0"/>
                  </a:lnTo>
                  <a:close/>
                </a:path>
                <a:path w="1573529" h="85089">
                  <a:moveTo>
                    <a:pt x="1318285" y="0"/>
                  </a:moveTo>
                  <a:lnTo>
                    <a:pt x="1275753" y="0"/>
                  </a:lnTo>
                  <a:lnTo>
                    <a:pt x="1275753" y="42532"/>
                  </a:lnTo>
                  <a:lnTo>
                    <a:pt x="1318285" y="42532"/>
                  </a:lnTo>
                  <a:lnTo>
                    <a:pt x="1318285" y="0"/>
                  </a:lnTo>
                  <a:close/>
                </a:path>
                <a:path w="1573529" h="85089">
                  <a:moveTo>
                    <a:pt x="1488376" y="0"/>
                  </a:moveTo>
                  <a:lnTo>
                    <a:pt x="1360805" y="0"/>
                  </a:lnTo>
                  <a:lnTo>
                    <a:pt x="1360805" y="42532"/>
                  </a:lnTo>
                  <a:lnTo>
                    <a:pt x="1488376" y="42532"/>
                  </a:lnTo>
                  <a:lnTo>
                    <a:pt x="1488376" y="0"/>
                  </a:lnTo>
                  <a:close/>
                </a:path>
                <a:path w="1573529" h="85089">
                  <a:moveTo>
                    <a:pt x="1573428" y="0"/>
                  </a:moveTo>
                  <a:lnTo>
                    <a:pt x="1530908" y="0"/>
                  </a:lnTo>
                  <a:lnTo>
                    <a:pt x="1530908" y="42532"/>
                  </a:lnTo>
                  <a:lnTo>
                    <a:pt x="1573428" y="42532"/>
                  </a:lnTo>
                  <a:lnTo>
                    <a:pt x="1573428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42352" y="3173755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>
                  <a:moveTo>
                    <a:pt x="0" y="0"/>
                  </a:moveTo>
                  <a:lnTo>
                    <a:pt x="212636" y="0"/>
                  </a:lnTo>
                </a:path>
                <a:path w="425450">
                  <a:moveTo>
                    <a:pt x="255155" y="0"/>
                  </a:moveTo>
                  <a:lnTo>
                    <a:pt x="297688" y="0"/>
                  </a:lnTo>
                </a:path>
                <a:path w="425450">
                  <a:moveTo>
                    <a:pt x="382727" y="0"/>
                  </a:moveTo>
                  <a:lnTo>
                    <a:pt x="425259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2158" y="3152495"/>
              <a:ext cx="1573530" cy="85090"/>
            </a:xfrm>
            <a:custGeom>
              <a:avLst/>
              <a:gdLst/>
              <a:ahLst/>
              <a:cxnLst/>
              <a:rect l="l" t="t" r="r" b="b"/>
              <a:pathLst>
                <a:path w="1573529" h="85089">
                  <a:moveTo>
                    <a:pt x="42519" y="42519"/>
                  </a:moveTo>
                  <a:lnTo>
                    <a:pt x="0" y="42519"/>
                  </a:lnTo>
                  <a:lnTo>
                    <a:pt x="0" y="85051"/>
                  </a:lnTo>
                  <a:lnTo>
                    <a:pt x="42519" y="85051"/>
                  </a:lnTo>
                  <a:lnTo>
                    <a:pt x="42519" y="42519"/>
                  </a:lnTo>
                  <a:close/>
                </a:path>
                <a:path w="1573529" h="85089">
                  <a:moveTo>
                    <a:pt x="212623" y="42519"/>
                  </a:moveTo>
                  <a:lnTo>
                    <a:pt x="85051" y="42519"/>
                  </a:lnTo>
                  <a:lnTo>
                    <a:pt x="85051" y="85051"/>
                  </a:lnTo>
                  <a:lnTo>
                    <a:pt x="212623" y="85051"/>
                  </a:lnTo>
                  <a:lnTo>
                    <a:pt x="212623" y="42519"/>
                  </a:lnTo>
                  <a:close/>
                </a:path>
                <a:path w="1573529" h="85089">
                  <a:moveTo>
                    <a:pt x="297675" y="42519"/>
                  </a:moveTo>
                  <a:lnTo>
                    <a:pt x="255155" y="42519"/>
                  </a:lnTo>
                  <a:lnTo>
                    <a:pt x="255155" y="85051"/>
                  </a:lnTo>
                  <a:lnTo>
                    <a:pt x="297675" y="85051"/>
                  </a:lnTo>
                  <a:lnTo>
                    <a:pt x="297675" y="42519"/>
                  </a:lnTo>
                  <a:close/>
                </a:path>
                <a:path w="1573529" h="85089">
                  <a:moveTo>
                    <a:pt x="425246" y="42519"/>
                  </a:moveTo>
                  <a:lnTo>
                    <a:pt x="340194" y="42519"/>
                  </a:lnTo>
                  <a:lnTo>
                    <a:pt x="340194" y="85051"/>
                  </a:lnTo>
                  <a:lnTo>
                    <a:pt x="425246" y="85051"/>
                  </a:lnTo>
                  <a:lnTo>
                    <a:pt x="425246" y="42519"/>
                  </a:lnTo>
                  <a:close/>
                </a:path>
                <a:path w="1573529" h="85089">
                  <a:moveTo>
                    <a:pt x="850506" y="0"/>
                  </a:moveTo>
                  <a:lnTo>
                    <a:pt x="807974" y="0"/>
                  </a:lnTo>
                  <a:lnTo>
                    <a:pt x="807974" y="42532"/>
                  </a:lnTo>
                  <a:lnTo>
                    <a:pt x="850506" y="42532"/>
                  </a:lnTo>
                  <a:lnTo>
                    <a:pt x="850506" y="0"/>
                  </a:lnTo>
                  <a:close/>
                </a:path>
                <a:path w="1573529" h="85089">
                  <a:moveTo>
                    <a:pt x="1105649" y="0"/>
                  </a:moveTo>
                  <a:lnTo>
                    <a:pt x="1063129" y="0"/>
                  </a:lnTo>
                  <a:lnTo>
                    <a:pt x="1063129" y="42532"/>
                  </a:lnTo>
                  <a:lnTo>
                    <a:pt x="1105649" y="42532"/>
                  </a:lnTo>
                  <a:lnTo>
                    <a:pt x="1105649" y="0"/>
                  </a:lnTo>
                  <a:close/>
                </a:path>
                <a:path w="1573529" h="85089">
                  <a:moveTo>
                    <a:pt x="1233233" y="0"/>
                  </a:moveTo>
                  <a:lnTo>
                    <a:pt x="1190701" y="0"/>
                  </a:lnTo>
                  <a:lnTo>
                    <a:pt x="1190701" y="42532"/>
                  </a:lnTo>
                  <a:lnTo>
                    <a:pt x="1233233" y="42532"/>
                  </a:lnTo>
                  <a:lnTo>
                    <a:pt x="1233233" y="0"/>
                  </a:lnTo>
                  <a:close/>
                </a:path>
                <a:path w="1573529" h="85089">
                  <a:moveTo>
                    <a:pt x="1318285" y="0"/>
                  </a:moveTo>
                  <a:lnTo>
                    <a:pt x="1275753" y="0"/>
                  </a:lnTo>
                  <a:lnTo>
                    <a:pt x="1275753" y="42532"/>
                  </a:lnTo>
                  <a:lnTo>
                    <a:pt x="1318285" y="42532"/>
                  </a:lnTo>
                  <a:lnTo>
                    <a:pt x="1318285" y="0"/>
                  </a:lnTo>
                  <a:close/>
                </a:path>
                <a:path w="1573529" h="85089">
                  <a:moveTo>
                    <a:pt x="1488376" y="0"/>
                  </a:moveTo>
                  <a:lnTo>
                    <a:pt x="1360805" y="0"/>
                  </a:lnTo>
                  <a:lnTo>
                    <a:pt x="1360805" y="42532"/>
                  </a:lnTo>
                  <a:lnTo>
                    <a:pt x="1488376" y="42532"/>
                  </a:lnTo>
                  <a:lnTo>
                    <a:pt x="1488376" y="0"/>
                  </a:lnTo>
                  <a:close/>
                </a:path>
                <a:path w="1573529" h="85089">
                  <a:moveTo>
                    <a:pt x="1573428" y="0"/>
                  </a:moveTo>
                  <a:lnTo>
                    <a:pt x="1530908" y="0"/>
                  </a:lnTo>
                  <a:lnTo>
                    <a:pt x="1530908" y="42532"/>
                  </a:lnTo>
                  <a:lnTo>
                    <a:pt x="1573428" y="42532"/>
                  </a:lnTo>
                  <a:lnTo>
                    <a:pt x="1573428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12456" y="3216274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0" y="0"/>
                  </a:moveTo>
                  <a:lnTo>
                    <a:pt x="42532" y="0"/>
                  </a:lnTo>
                </a:path>
                <a:path w="510540">
                  <a:moveTo>
                    <a:pt x="85051" y="0"/>
                  </a:moveTo>
                  <a:lnTo>
                    <a:pt x="212623" y="0"/>
                  </a:lnTo>
                </a:path>
                <a:path w="510540">
                  <a:moveTo>
                    <a:pt x="297675" y="0"/>
                  </a:moveTo>
                  <a:lnTo>
                    <a:pt x="425259" y="0"/>
                  </a:lnTo>
                </a:path>
                <a:path w="510540">
                  <a:moveTo>
                    <a:pt x="467779" y="0"/>
                  </a:moveTo>
                  <a:lnTo>
                    <a:pt x="510298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02158" y="3195014"/>
              <a:ext cx="1573530" cy="85090"/>
            </a:xfrm>
            <a:custGeom>
              <a:avLst/>
              <a:gdLst/>
              <a:ahLst/>
              <a:cxnLst/>
              <a:rect l="l" t="t" r="r" b="b"/>
              <a:pathLst>
                <a:path w="1573529" h="85089">
                  <a:moveTo>
                    <a:pt x="42519" y="42532"/>
                  </a:moveTo>
                  <a:lnTo>
                    <a:pt x="0" y="42532"/>
                  </a:lnTo>
                  <a:lnTo>
                    <a:pt x="0" y="85064"/>
                  </a:lnTo>
                  <a:lnTo>
                    <a:pt x="42519" y="85064"/>
                  </a:lnTo>
                  <a:lnTo>
                    <a:pt x="42519" y="42532"/>
                  </a:lnTo>
                  <a:close/>
                </a:path>
                <a:path w="1573529" h="85089">
                  <a:moveTo>
                    <a:pt x="297675" y="42532"/>
                  </a:moveTo>
                  <a:lnTo>
                    <a:pt x="255155" y="42532"/>
                  </a:lnTo>
                  <a:lnTo>
                    <a:pt x="255155" y="85064"/>
                  </a:lnTo>
                  <a:lnTo>
                    <a:pt x="297675" y="85064"/>
                  </a:lnTo>
                  <a:lnTo>
                    <a:pt x="297675" y="42532"/>
                  </a:lnTo>
                  <a:close/>
                </a:path>
                <a:path w="1573529" h="85089">
                  <a:moveTo>
                    <a:pt x="425246" y="42532"/>
                  </a:moveTo>
                  <a:lnTo>
                    <a:pt x="340194" y="42532"/>
                  </a:lnTo>
                  <a:lnTo>
                    <a:pt x="340194" y="85064"/>
                  </a:lnTo>
                  <a:lnTo>
                    <a:pt x="425246" y="85064"/>
                  </a:lnTo>
                  <a:lnTo>
                    <a:pt x="425246" y="42532"/>
                  </a:lnTo>
                  <a:close/>
                </a:path>
                <a:path w="1573529" h="85089">
                  <a:moveTo>
                    <a:pt x="1105649" y="0"/>
                  </a:moveTo>
                  <a:lnTo>
                    <a:pt x="1063129" y="0"/>
                  </a:lnTo>
                  <a:lnTo>
                    <a:pt x="1063129" y="42532"/>
                  </a:lnTo>
                  <a:lnTo>
                    <a:pt x="1105649" y="42532"/>
                  </a:lnTo>
                  <a:lnTo>
                    <a:pt x="1105649" y="0"/>
                  </a:lnTo>
                  <a:close/>
                </a:path>
                <a:path w="1573529" h="85089">
                  <a:moveTo>
                    <a:pt x="1233233" y="0"/>
                  </a:moveTo>
                  <a:lnTo>
                    <a:pt x="1190701" y="0"/>
                  </a:lnTo>
                  <a:lnTo>
                    <a:pt x="1190701" y="42532"/>
                  </a:lnTo>
                  <a:lnTo>
                    <a:pt x="1233233" y="42532"/>
                  </a:lnTo>
                  <a:lnTo>
                    <a:pt x="1233233" y="0"/>
                  </a:lnTo>
                  <a:close/>
                </a:path>
                <a:path w="1573529" h="85089">
                  <a:moveTo>
                    <a:pt x="1318285" y="0"/>
                  </a:moveTo>
                  <a:lnTo>
                    <a:pt x="1275753" y="0"/>
                  </a:lnTo>
                  <a:lnTo>
                    <a:pt x="1275753" y="42532"/>
                  </a:lnTo>
                  <a:lnTo>
                    <a:pt x="1318285" y="42532"/>
                  </a:lnTo>
                  <a:lnTo>
                    <a:pt x="1318285" y="0"/>
                  </a:lnTo>
                  <a:close/>
                </a:path>
                <a:path w="1573529" h="85089">
                  <a:moveTo>
                    <a:pt x="1488376" y="0"/>
                  </a:moveTo>
                  <a:lnTo>
                    <a:pt x="1360805" y="0"/>
                  </a:lnTo>
                  <a:lnTo>
                    <a:pt x="1360805" y="42532"/>
                  </a:lnTo>
                  <a:lnTo>
                    <a:pt x="1488376" y="42532"/>
                  </a:lnTo>
                  <a:lnTo>
                    <a:pt x="1488376" y="0"/>
                  </a:lnTo>
                  <a:close/>
                </a:path>
                <a:path w="1573529" h="85089">
                  <a:moveTo>
                    <a:pt x="1573428" y="0"/>
                  </a:moveTo>
                  <a:lnTo>
                    <a:pt x="1530908" y="0"/>
                  </a:lnTo>
                  <a:lnTo>
                    <a:pt x="1530908" y="42532"/>
                  </a:lnTo>
                  <a:lnTo>
                    <a:pt x="1573428" y="42532"/>
                  </a:lnTo>
                  <a:lnTo>
                    <a:pt x="1573428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69937" y="3258807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519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7508" y="323754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2560" y="3258807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0" y="0"/>
                  </a:moveTo>
                  <a:lnTo>
                    <a:pt x="85051" y="0"/>
                  </a:lnTo>
                </a:path>
                <a:path w="510540">
                  <a:moveTo>
                    <a:pt x="212623" y="0"/>
                  </a:moveTo>
                  <a:lnTo>
                    <a:pt x="297675" y="0"/>
                  </a:lnTo>
                </a:path>
                <a:path w="510540">
                  <a:moveTo>
                    <a:pt x="467779" y="0"/>
                  </a:moveTo>
                  <a:lnTo>
                    <a:pt x="510298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77911" y="3237547"/>
              <a:ext cx="297815" cy="42545"/>
            </a:xfrm>
            <a:custGeom>
              <a:avLst/>
              <a:gdLst/>
              <a:ahLst/>
              <a:cxnLst/>
              <a:rect l="l" t="t" r="r" b="b"/>
              <a:pathLst>
                <a:path w="297815" h="42545">
                  <a:moveTo>
                    <a:pt x="42532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32" y="42532"/>
                  </a:lnTo>
                  <a:lnTo>
                    <a:pt x="42532" y="0"/>
                  </a:lnTo>
                  <a:close/>
                </a:path>
                <a:path w="297815" h="42545">
                  <a:moveTo>
                    <a:pt x="297675" y="0"/>
                  </a:moveTo>
                  <a:lnTo>
                    <a:pt x="255155" y="0"/>
                  </a:lnTo>
                  <a:lnTo>
                    <a:pt x="255155" y="42532"/>
                  </a:lnTo>
                  <a:lnTo>
                    <a:pt x="297675" y="42532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02157" y="3301326"/>
              <a:ext cx="553085" cy="0"/>
            </a:xfrm>
            <a:custGeom>
              <a:avLst/>
              <a:gdLst/>
              <a:ahLst/>
              <a:cxnLst/>
              <a:rect l="l" t="t" r="r" b="b"/>
              <a:pathLst>
                <a:path w="553084">
                  <a:moveTo>
                    <a:pt x="0" y="0"/>
                  </a:moveTo>
                  <a:lnTo>
                    <a:pt x="297675" y="0"/>
                  </a:lnTo>
                </a:path>
                <a:path w="553084">
                  <a:moveTo>
                    <a:pt x="340194" y="0"/>
                  </a:moveTo>
                  <a:lnTo>
                    <a:pt x="382727" y="0"/>
                  </a:lnTo>
                </a:path>
                <a:path w="553084">
                  <a:moveTo>
                    <a:pt x="425246" y="0"/>
                  </a:moveTo>
                  <a:lnTo>
                    <a:pt x="467779" y="0"/>
                  </a:lnTo>
                </a:path>
                <a:path w="553084">
                  <a:moveTo>
                    <a:pt x="510298" y="0"/>
                  </a:moveTo>
                  <a:lnTo>
                    <a:pt x="552831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7508" y="3280066"/>
              <a:ext cx="127635" cy="42545"/>
            </a:xfrm>
            <a:custGeom>
              <a:avLst/>
              <a:gdLst/>
              <a:ahLst/>
              <a:cxnLst/>
              <a:rect l="l" t="t" r="r" b="b"/>
              <a:pathLst>
                <a:path w="127634" h="42545">
                  <a:moveTo>
                    <a:pt x="42532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32" y="42532"/>
                  </a:lnTo>
                  <a:lnTo>
                    <a:pt x="42532" y="0"/>
                  </a:lnTo>
                  <a:close/>
                </a:path>
                <a:path w="127634" h="42545">
                  <a:moveTo>
                    <a:pt x="127571" y="0"/>
                  </a:moveTo>
                  <a:lnTo>
                    <a:pt x="85051" y="0"/>
                  </a:lnTo>
                  <a:lnTo>
                    <a:pt x="85051" y="42532"/>
                  </a:lnTo>
                  <a:lnTo>
                    <a:pt x="127571" y="42532"/>
                  </a:lnTo>
                  <a:lnTo>
                    <a:pt x="127571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67612" y="3301326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>
                  <a:moveTo>
                    <a:pt x="0" y="0"/>
                  </a:moveTo>
                  <a:lnTo>
                    <a:pt x="42519" y="0"/>
                  </a:lnTo>
                </a:path>
                <a:path w="297815">
                  <a:moveTo>
                    <a:pt x="85051" y="0"/>
                  </a:moveTo>
                  <a:lnTo>
                    <a:pt x="127571" y="0"/>
                  </a:lnTo>
                </a:path>
                <a:path w="297815">
                  <a:moveTo>
                    <a:pt x="170103" y="0"/>
                  </a:moveTo>
                  <a:lnTo>
                    <a:pt x="212623" y="0"/>
                  </a:lnTo>
                </a:path>
                <a:path w="297815">
                  <a:moveTo>
                    <a:pt x="255143" y="0"/>
                  </a:moveTo>
                  <a:lnTo>
                    <a:pt x="297675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07807" y="328006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42352" y="3301326"/>
              <a:ext cx="1233805" cy="42545"/>
            </a:xfrm>
            <a:custGeom>
              <a:avLst/>
              <a:gdLst/>
              <a:ahLst/>
              <a:cxnLst/>
              <a:rect l="l" t="t" r="r" b="b"/>
              <a:pathLst>
                <a:path w="1233804" h="42545">
                  <a:moveTo>
                    <a:pt x="850506" y="0"/>
                  </a:moveTo>
                  <a:lnTo>
                    <a:pt x="893038" y="0"/>
                  </a:lnTo>
                </a:path>
                <a:path w="1233804" h="42545">
                  <a:moveTo>
                    <a:pt x="935558" y="0"/>
                  </a:moveTo>
                  <a:lnTo>
                    <a:pt x="1233233" y="0"/>
                  </a:lnTo>
                </a:path>
                <a:path w="1233804" h="42545">
                  <a:moveTo>
                    <a:pt x="0" y="42519"/>
                  </a:moveTo>
                  <a:lnTo>
                    <a:pt x="85051" y="42519"/>
                  </a:lnTo>
                </a:path>
                <a:path w="1233804" h="42545">
                  <a:moveTo>
                    <a:pt x="127584" y="42519"/>
                  </a:moveTo>
                  <a:lnTo>
                    <a:pt x="297688" y="42519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82560" y="332258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10131" y="3343846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>
                  <a:moveTo>
                    <a:pt x="0" y="0"/>
                  </a:moveTo>
                  <a:lnTo>
                    <a:pt x="42532" y="0"/>
                  </a:lnTo>
                </a:path>
                <a:path w="170179">
                  <a:moveTo>
                    <a:pt x="85051" y="0"/>
                  </a:moveTo>
                  <a:lnTo>
                    <a:pt x="170103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07807" y="332258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02157" y="3386378"/>
              <a:ext cx="765810" cy="0"/>
            </a:xfrm>
            <a:custGeom>
              <a:avLst/>
              <a:gdLst/>
              <a:ahLst/>
              <a:cxnLst/>
              <a:rect l="l" t="t" r="r" b="b"/>
              <a:pathLst>
                <a:path w="765809">
                  <a:moveTo>
                    <a:pt x="0" y="0"/>
                  </a:moveTo>
                  <a:lnTo>
                    <a:pt x="42519" y="0"/>
                  </a:lnTo>
                </a:path>
                <a:path w="765809">
                  <a:moveTo>
                    <a:pt x="85051" y="0"/>
                  </a:moveTo>
                  <a:lnTo>
                    <a:pt x="297675" y="0"/>
                  </a:lnTo>
                </a:path>
                <a:path w="765809">
                  <a:moveTo>
                    <a:pt x="595350" y="0"/>
                  </a:moveTo>
                  <a:lnTo>
                    <a:pt x="637882" y="0"/>
                  </a:lnTo>
                </a:path>
                <a:path w="765809">
                  <a:moveTo>
                    <a:pt x="680402" y="0"/>
                  </a:moveTo>
                  <a:lnTo>
                    <a:pt x="765454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10131" y="3365116"/>
              <a:ext cx="85090" cy="42545"/>
            </a:xfrm>
            <a:custGeom>
              <a:avLst/>
              <a:gdLst/>
              <a:ahLst/>
              <a:cxnLst/>
              <a:rect l="l" t="t" r="r" b="b"/>
              <a:pathLst>
                <a:path w="85090" h="42545">
                  <a:moveTo>
                    <a:pt x="0" y="42525"/>
                  </a:moveTo>
                  <a:lnTo>
                    <a:pt x="85052" y="42525"/>
                  </a:lnTo>
                  <a:lnTo>
                    <a:pt x="8505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02157" y="3386378"/>
              <a:ext cx="1488440" cy="42545"/>
            </a:xfrm>
            <a:custGeom>
              <a:avLst/>
              <a:gdLst/>
              <a:ahLst/>
              <a:cxnLst/>
              <a:rect l="l" t="t" r="r" b="b"/>
              <a:pathLst>
                <a:path w="1488440" h="42545">
                  <a:moveTo>
                    <a:pt x="935558" y="0"/>
                  </a:moveTo>
                  <a:lnTo>
                    <a:pt x="978077" y="0"/>
                  </a:lnTo>
                </a:path>
                <a:path w="1488440" h="42545">
                  <a:moveTo>
                    <a:pt x="1063129" y="0"/>
                  </a:moveTo>
                  <a:lnTo>
                    <a:pt x="1190701" y="0"/>
                  </a:lnTo>
                </a:path>
                <a:path w="1488440" h="42545">
                  <a:moveTo>
                    <a:pt x="1275753" y="0"/>
                  </a:moveTo>
                  <a:lnTo>
                    <a:pt x="1488376" y="0"/>
                  </a:lnTo>
                </a:path>
                <a:path w="1488440" h="42545">
                  <a:moveTo>
                    <a:pt x="0" y="42519"/>
                  </a:moveTo>
                  <a:lnTo>
                    <a:pt x="170103" y="42519"/>
                  </a:lnTo>
                </a:path>
                <a:path w="1488440" h="42545">
                  <a:moveTo>
                    <a:pt x="297675" y="42519"/>
                  </a:moveTo>
                  <a:lnTo>
                    <a:pt x="340194" y="42519"/>
                  </a:lnTo>
                </a:path>
                <a:path w="1488440" h="42545">
                  <a:moveTo>
                    <a:pt x="467779" y="42519"/>
                  </a:moveTo>
                  <a:lnTo>
                    <a:pt x="552831" y="42519"/>
                  </a:lnTo>
                </a:path>
                <a:path w="1488440" h="42545">
                  <a:moveTo>
                    <a:pt x="637882" y="42519"/>
                  </a:moveTo>
                  <a:lnTo>
                    <a:pt x="680402" y="42519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10131" y="3407635"/>
              <a:ext cx="85090" cy="42545"/>
            </a:xfrm>
            <a:custGeom>
              <a:avLst/>
              <a:gdLst/>
              <a:ahLst/>
              <a:cxnLst/>
              <a:rect l="l" t="t" r="r" b="b"/>
              <a:pathLst>
                <a:path w="85090" h="42545">
                  <a:moveTo>
                    <a:pt x="0" y="42525"/>
                  </a:moveTo>
                  <a:lnTo>
                    <a:pt x="85052" y="42525"/>
                  </a:lnTo>
                  <a:lnTo>
                    <a:pt x="8505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02157" y="3428898"/>
              <a:ext cx="1573530" cy="127635"/>
            </a:xfrm>
            <a:custGeom>
              <a:avLst/>
              <a:gdLst/>
              <a:ahLst/>
              <a:cxnLst/>
              <a:rect l="l" t="t" r="r" b="b"/>
              <a:pathLst>
                <a:path w="1573529" h="127635">
                  <a:moveTo>
                    <a:pt x="978077" y="0"/>
                  </a:moveTo>
                  <a:lnTo>
                    <a:pt x="1020597" y="0"/>
                  </a:lnTo>
                </a:path>
                <a:path w="1573529" h="127635">
                  <a:moveTo>
                    <a:pt x="1063129" y="0"/>
                  </a:moveTo>
                  <a:lnTo>
                    <a:pt x="1148181" y="0"/>
                  </a:lnTo>
                </a:path>
                <a:path w="1573529" h="127635">
                  <a:moveTo>
                    <a:pt x="1190701" y="0"/>
                  </a:moveTo>
                  <a:lnTo>
                    <a:pt x="1233233" y="0"/>
                  </a:lnTo>
                </a:path>
                <a:path w="1573529" h="127635">
                  <a:moveTo>
                    <a:pt x="1318285" y="0"/>
                  </a:moveTo>
                  <a:lnTo>
                    <a:pt x="1360805" y="0"/>
                  </a:lnTo>
                </a:path>
                <a:path w="1573529" h="127635">
                  <a:moveTo>
                    <a:pt x="1488376" y="0"/>
                  </a:moveTo>
                  <a:lnTo>
                    <a:pt x="1530908" y="0"/>
                  </a:lnTo>
                </a:path>
                <a:path w="1573529" h="127635">
                  <a:moveTo>
                    <a:pt x="42519" y="42532"/>
                  </a:moveTo>
                  <a:lnTo>
                    <a:pt x="127571" y="42532"/>
                  </a:lnTo>
                </a:path>
                <a:path w="1573529" h="127635">
                  <a:moveTo>
                    <a:pt x="170103" y="42532"/>
                  </a:moveTo>
                  <a:lnTo>
                    <a:pt x="297675" y="42532"/>
                  </a:lnTo>
                </a:path>
                <a:path w="1573529" h="127635">
                  <a:moveTo>
                    <a:pt x="340194" y="42532"/>
                  </a:moveTo>
                  <a:lnTo>
                    <a:pt x="425246" y="42532"/>
                  </a:lnTo>
                </a:path>
                <a:path w="1573529" h="127635">
                  <a:moveTo>
                    <a:pt x="552831" y="42532"/>
                  </a:moveTo>
                  <a:lnTo>
                    <a:pt x="807974" y="42532"/>
                  </a:lnTo>
                </a:path>
                <a:path w="1573529" h="127635">
                  <a:moveTo>
                    <a:pt x="850506" y="42532"/>
                  </a:moveTo>
                  <a:lnTo>
                    <a:pt x="893025" y="42532"/>
                  </a:lnTo>
                </a:path>
                <a:path w="1573529" h="127635">
                  <a:moveTo>
                    <a:pt x="935558" y="42532"/>
                  </a:moveTo>
                  <a:lnTo>
                    <a:pt x="978077" y="42532"/>
                  </a:lnTo>
                </a:path>
                <a:path w="1573529" h="127635">
                  <a:moveTo>
                    <a:pt x="1020597" y="42532"/>
                  </a:moveTo>
                  <a:lnTo>
                    <a:pt x="1318285" y="42532"/>
                  </a:lnTo>
                </a:path>
                <a:path w="1573529" h="127635">
                  <a:moveTo>
                    <a:pt x="1403324" y="42532"/>
                  </a:moveTo>
                  <a:lnTo>
                    <a:pt x="1445856" y="42532"/>
                  </a:lnTo>
                </a:path>
                <a:path w="1573529" h="127635">
                  <a:moveTo>
                    <a:pt x="1488376" y="42532"/>
                  </a:moveTo>
                  <a:lnTo>
                    <a:pt x="1573428" y="42532"/>
                  </a:lnTo>
                </a:path>
                <a:path w="1573529" h="127635">
                  <a:moveTo>
                    <a:pt x="0" y="85051"/>
                  </a:moveTo>
                  <a:lnTo>
                    <a:pt x="85051" y="85051"/>
                  </a:lnTo>
                </a:path>
                <a:path w="1573529" h="127635">
                  <a:moveTo>
                    <a:pt x="127571" y="85051"/>
                  </a:moveTo>
                  <a:lnTo>
                    <a:pt x="255155" y="85051"/>
                  </a:lnTo>
                </a:path>
                <a:path w="1573529" h="127635">
                  <a:moveTo>
                    <a:pt x="297675" y="85051"/>
                  </a:moveTo>
                  <a:lnTo>
                    <a:pt x="425246" y="85051"/>
                  </a:lnTo>
                </a:path>
                <a:path w="1573529" h="127635">
                  <a:moveTo>
                    <a:pt x="552831" y="85051"/>
                  </a:moveTo>
                  <a:lnTo>
                    <a:pt x="595350" y="85051"/>
                  </a:lnTo>
                </a:path>
                <a:path w="1573529" h="127635">
                  <a:moveTo>
                    <a:pt x="637882" y="85051"/>
                  </a:moveTo>
                  <a:lnTo>
                    <a:pt x="680402" y="85051"/>
                  </a:lnTo>
                </a:path>
                <a:path w="1573529" h="127635">
                  <a:moveTo>
                    <a:pt x="765454" y="85051"/>
                  </a:moveTo>
                  <a:lnTo>
                    <a:pt x="807974" y="85051"/>
                  </a:lnTo>
                </a:path>
                <a:path w="1573529" h="127635">
                  <a:moveTo>
                    <a:pt x="850506" y="85051"/>
                  </a:moveTo>
                  <a:lnTo>
                    <a:pt x="1020597" y="85051"/>
                  </a:lnTo>
                </a:path>
                <a:path w="1573529" h="127635">
                  <a:moveTo>
                    <a:pt x="1105649" y="85051"/>
                  </a:moveTo>
                  <a:lnTo>
                    <a:pt x="1190701" y="85051"/>
                  </a:lnTo>
                </a:path>
                <a:path w="1573529" h="127635">
                  <a:moveTo>
                    <a:pt x="1275753" y="85051"/>
                  </a:moveTo>
                  <a:lnTo>
                    <a:pt x="1318285" y="85051"/>
                  </a:lnTo>
                </a:path>
                <a:path w="1573529" h="127635">
                  <a:moveTo>
                    <a:pt x="1530908" y="85051"/>
                  </a:moveTo>
                  <a:lnTo>
                    <a:pt x="1573428" y="85051"/>
                  </a:lnTo>
                </a:path>
                <a:path w="1573529" h="127635">
                  <a:moveTo>
                    <a:pt x="42519" y="127584"/>
                  </a:moveTo>
                  <a:lnTo>
                    <a:pt x="127571" y="127584"/>
                  </a:lnTo>
                </a:path>
                <a:path w="1573529" h="127635">
                  <a:moveTo>
                    <a:pt x="170103" y="127584"/>
                  </a:moveTo>
                  <a:lnTo>
                    <a:pt x="212623" y="127584"/>
                  </a:lnTo>
                </a:path>
                <a:path w="1573529" h="127635">
                  <a:moveTo>
                    <a:pt x="255155" y="127584"/>
                  </a:moveTo>
                  <a:lnTo>
                    <a:pt x="297675" y="127584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42352" y="353521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87209" y="3556482"/>
              <a:ext cx="1488440" cy="42545"/>
            </a:xfrm>
            <a:custGeom>
              <a:avLst/>
              <a:gdLst/>
              <a:ahLst/>
              <a:cxnLst/>
              <a:rect l="l" t="t" r="r" b="b"/>
              <a:pathLst>
                <a:path w="1488440" h="42545">
                  <a:moveTo>
                    <a:pt x="340194" y="0"/>
                  </a:moveTo>
                  <a:lnTo>
                    <a:pt x="510298" y="0"/>
                  </a:lnTo>
                </a:path>
                <a:path w="1488440" h="42545">
                  <a:moveTo>
                    <a:pt x="552831" y="0"/>
                  </a:moveTo>
                  <a:lnTo>
                    <a:pt x="807974" y="0"/>
                  </a:lnTo>
                </a:path>
                <a:path w="1488440" h="42545">
                  <a:moveTo>
                    <a:pt x="850506" y="0"/>
                  </a:moveTo>
                  <a:lnTo>
                    <a:pt x="893025" y="0"/>
                  </a:lnTo>
                </a:path>
                <a:path w="1488440" h="42545">
                  <a:moveTo>
                    <a:pt x="935545" y="0"/>
                  </a:moveTo>
                  <a:lnTo>
                    <a:pt x="1233233" y="0"/>
                  </a:lnTo>
                </a:path>
                <a:path w="1488440" h="42545">
                  <a:moveTo>
                    <a:pt x="1275753" y="0"/>
                  </a:moveTo>
                  <a:lnTo>
                    <a:pt x="1488376" y="0"/>
                  </a:lnTo>
                </a:path>
                <a:path w="1488440" h="42545">
                  <a:moveTo>
                    <a:pt x="0" y="42519"/>
                  </a:moveTo>
                  <a:lnTo>
                    <a:pt x="42519" y="42519"/>
                  </a:lnTo>
                </a:path>
                <a:path w="1488440" h="42545">
                  <a:moveTo>
                    <a:pt x="85051" y="42519"/>
                  </a:moveTo>
                  <a:lnTo>
                    <a:pt x="170103" y="42519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42352" y="357773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44677" y="3599001"/>
              <a:ext cx="1488440" cy="42545"/>
            </a:xfrm>
            <a:custGeom>
              <a:avLst/>
              <a:gdLst/>
              <a:ahLst/>
              <a:cxnLst/>
              <a:rect l="l" t="t" r="r" b="b"/>
              <a:pathLst>
                <a:path w="1488440" h="42545">
                  <a:moveTo>
                    <a:pt x="382727" y="0"/>
                  </a:moveTo>
                  <a:lnTo>
                    <a:pt x="425259" y="0"/>
                  </a:lnTo>
                </a:path>
                <a:path w="1488440" h="42545">
                  <a:moveTo>
                    <a:pt x="510311" y="0"/>
                  </a:moveTo>
                  <a:lnTo>
                    <a:pt x="595363" y="0"/>
                  </a:lnTo>
                </a:path>
                <a:path w="1488440" h="42545">
                  <a:moveTo>
                    <a:pt x="637882" y="0"/>
                  </a:moveTo>
                  <a:lnTo>
                    <a:pt x="722934" y="0"/>
                  </a:lnTo>
                </a:path>
                <a:path w="1488440" h="42545">
                  <a:moveTo>
                    <a:pt x="765454" y="0"/>
                  </a:moveTo>
                  <a:lnTo>
                    <a:pt x="893038" y="0"/>
                  </a:lnTo>
                </a:path>
                <a:path w="1488440" h="42545">
                  <a:moveTo>
                    <a:pt x="935558" y="0"/>
                  </a:moveTo>
                  <a:lnTo>
                    <a:pt x="978077" y="0"/>
                  </a:lnTo>
                </a:path>
                <a:path w="1488440" h="42545">
                  <a:moveTo>
                    <a:pt x="1020610" y="0"/>
                  </a:moveTo>
                  <a:lnTo>
                    <a:pt x="1105662" y="0"/>
                  </a:lnTo>
                </a:path>
                <a:path w="1488440" h="42545">
                  <a:moveTo>
                    <a:pt x="1148181" y="0"/>
                  </a:moveTo>
                  <a:lnTo>
                    <a:pt x="1190713" y="0"/>
                  </a:lnTo>
                </a:path>
                <a:path w="1488440" h="42545">
                  <a:moveTo>
                    <a:pt x="1275765" y="0"/>
                  </a:moveTo>
                  <a:lnTo>
                    <a:pt x="1318285" y="0"/>
                  </a:lnTo>
                </a:path>
                <a:path w="1488440" h="42545">
                  <a:moveTo>
                    <a:pt x="1445856" y="0"/>
                  </a:moveTo>
                  <a:lnTo>
                    <a:pt x="1488389" y="0"/>
                  </a:lnTo>
                </a:path>
                <a:path w="1488440" h="42545">
                  <a:moveTo>
                    <a:pt x="0" y="42519"/>
                  </a:moveTo>
                  <a:lnTo>
                    <a:pt x="127584" y="42519"/>
                  </a:lnTo>
                </a:path>
                <a:path w="1488440" h="42545">
                  <a:moveTo>
                    <a:pt x="170103" y="42519"/>
                  </a:moveTo>
                  <a:lnTo>
                    <a:pt x="340207" y="42519"/>
                  </a:lnTo>
                </a:path>
                <a:path w="1488440" h="42545">
                  <a:moveTo>
                    <a:pt x="467779" y="42519"/>
                  </a:moveTo>
                  <a:lnTo>
                    <a:pt x="552831" y="42519"/>
                  </a:lnTo>
                </a:path>
                <a:path w="1488440" h="42545">
                  <a:moveTo>
                    <a:pt x="595363" y="42519"/>
                  </a:moveTo>
                  <a:lnTo>
                    <a:pt x="680402" y="42519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67612" y="362025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52664" y="3641521"/>
              <a:ext cx="595630" cy="0"/>
            </a:xfrm>
            <a:custGeom>
              <a:avLst/>
              <a:gdLst/>
              <a:ahLst/>
              <a:cxnLst/>
              <a:rect l="l" t="t" r="r" b="b"/>
              <a:pathLst>
                <a:path w="595629">
                  <a:moveTo>
                    <a:pt x="0" y="0"/>
                  </a:moveTo>
                  <a:lnTo>
                    <a:pt x="42519" y="0"/>
                  </a:lnTo>
                </a:path>
                <a:path w="595629">
                  <a:moveTo>
                    <a:pt x="85051" y="0"/>
                  </a:moveTo>
                  <a:lnTo>
                    <a:pt x="127571" y="0"/>
                  </a:lnTo>
                </a:path>
                <a:path w="595629">
                  <a:moveTo>
                    <a:pt x="170091" y="0"/>
                  </a:moveTo>
                  <a:lnTo>
                    <a:pt x="255143" y="0"/>
                  </a:lnTo>
                </a:path>
                <a:path w="595629">
                  <a:moveTo>
                    <a:pt x="297675" y="0"/>
                  </a:moveTo>
                  <a:lnTo>
                    <a:pt x="340194" y="0"/>
                  </a:lnTo>
                </a:path>
                <a:path w="595629">
                  <a:moveTo>
                    <a:pt x="382727" y="0"/>
                  </a:moveTo>
                  <a:lnTo>
                    <a:pt x="595350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02158" y="3620261"/>
              <a:ext cx="1573530" cy="85090"/>
            </a:xfrm>
            <a:custGeom>
              <a:avLst/>
              <a:gdLst/>
              <a:ahLst/>
              <a:cxnLst/>
              <a:rect l="l" t="t" r="r" b="b"/>
              <a:pathLst>
                <a:path w="1573529" h="85089">
                  <a:moveTo>
                    <a:pt x="42519" y="42532"/>
                  </a:moveTo>
                  <a:lnTo>
                    <a:pt x="0" y="42532"/>
                  </a:lnTo>
                  <a:lnTo>
                    <a:pt x="0" y="85064"/>
                  </a:lnTo>
                  <a:lnTo>
                    <a:pt x="42519" y="85064"/>
                  </a:lnTo>
                  <a:lnTo>
                    <a:pt x="42519" y="42532"/>
                  </a:lnTo>
                  <a:close/>
                </a:path>
                <a:path w="1573529" h="85089">
                  <a:moveTo>
                    <a:pt x="1573428" y="0"/>
                  </a:moveTo>
                  <a:lnTo>
                    <a:pt x="1488376" y="0"/>
                  </a:lnTo>
                  <a:lnTo>
                    <a:pt x="1488376" y="42532"/>
                  </a:lnTo>
                  <a:lnTo>
                    <a:pt x="1573428" y="42532"/>
                  </a:lnTo>
                  <a:lnTo>
                    <a:pt x="1573428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87209" y="3684053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0" y="0"/>
                  </a:moveTo>
                  <a:lnTo>
                    <a:pt x="42519" y="0"/>
                  </a:lnTo>
                </a:path>
                <a:path w="510540">
                  <a:moveTo>
                    <a:pt x="85051" y="0"/>
                  </a:moveTo>
                  <a:lnTo>
                    <a:pt x="127571" y="0"/>
                  </a:lnTo>
                </a:path>
                <a:path w="510540">
                  <a:moveTo>
                    <a:pt x="212623" y="0"/>
                  </a:moveTo>
                  <a:lnTo>
                    <a:pt x="255143" y="0"/>
                  </a:lnTo>
                </a:path>
                <a:path w="510540">
                  <a:moveTo>
                    <a:pt x="467779" y="0"/>
                  </a:moveTo>
                  <a:lnTo>
                    <a:pt x="510298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67612" y="366279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95183" y="3684053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0" y="0"/>
                  </a:moveTo>
                  <a:lnTo>
                    <a:pt x="42532" y="0"/>
                  </a:lnTo>
                </a:path>
                <a:path w="510540">
                  <a:moveTo>
                    <a:pt x="297675" y="0"/>
                  </a:moveTo>
                  <a:lnTo>
                    <a:pt x="510298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02158" y="3662793"/>
              <a:ext cx="1573530" cy="85090"/>
            </a:xfrm>
            <a:custGeom>
              <a:avLst/>
              <a:gdLst/>
              <a:ahLst/>
              <a:cxnLst/>
              <a:rect l="l" t="t" r="r" b="b"/>
              <a:pathLst>
                <a:path w="1573529" h="85089">
                  <a:moveTo>
                    <a:pt x="42519" y="42519"/>
                  </a:moveTo>
                  <a:lnTo>
                    <a:pt x="0" y="42519"/>
                  </a:lnTo>
                  <a:lnTo>
                    <a:pt x="0" y="85051"/>
                  </a:lnTo>
                  <a:lnTo>
                    <a:pt x="42519" y="85051"/>
                  </a:lnTo>
                  <a:lnTo>
                    <a:pt x="42519" y="42519"/>
                  </a:lnTo>
                  <a:close/>
                </a:path>
                <a:path w="1573529" h="85089">
                  <a:moveTo>
                    <a:pt x="1573428" y="0"/>
                  </a:moveTo>
                  <a:lnTo>
                    <a:pt x="1488376" y="0"/>
                  </a:lnTo>
                  <a:lnTo>
                    <a:pt x="1488376" y="42532"/>
                  </a:lnTo>
                  <a:lnTo>
                    <a:pt x="1573428" y="42532"/>
                  </a:lnTo>
                  <a:lnTo>
                    <a:pt x="1573428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87209" y="3726573"/>
              <a:ext cx="1488440" cy="42545"/>
            </a:xfrm>
            <a:custGeom>
              <a:avLst/>
              <a:gdLst/>
              <a:ahLst/>
              <a:cxnLst/>
              <a:rect l="l" t="t" r="r" b="b"/>
              <a:pathLst>
                <a:path w="1488440" h="42545">
                  <a:moveTo>
                    <a:pt x="0" y="0"/>
                  </a:moveTo>
                  <a:lnTo>
                    <a:pt x="212623" y="0"/>
                  </a:lnTo>
                </a:path>
                <a:path w="1488440" h="42545">
                  <a:moveTo>
                    <a:pt x="255143" y="0"/>
                  </a:moveTo>
                  <a:lnTo>
                    <a:pt x="382727" y="0"/>
                  </a:lnTo>
                </a:path>
                <a:path w="1488440" h="42545">
                  <a:moveTo>
                    <a:pt x="425246" y="0"/>
                  </a:moveTo>
                  <a:lnTo>
                    <a:pt x="595350" y="0"/>
                  </a:lnTo>
                </a:path>
                <a:path w="1488440" h="42545">
                  <a:moveTo>
                    <a:pt x="680402" y="0"/>
                  </a:moveTo>
                  <a:lnTo>
                    <a:pt x="765454" y="0"/>
                  </a:lnTo>
                </a:path>
                <a:path w="1488440" h="42545">
                  <a:moveTo>
                    <a:pt x="935545" y="0"/>
                  </a:moveTo>
                  <a:lnTo>
                    <a:pt x="1063129" y="0"/>
                  </a:lnTo>
                </a:path>
                <a:path w="1488440" h="42545">
                  <a:moveTo>
                    <a:pt x="1190701" y="0"/>
                  </a:moveTo>
                  <a:lnTo>
                    <a:pt x="1318272" y="0"/>
                  </a:lnTo>
                </a:path>
                <a:path w="1488440" h="42545">
                  <a:moveTo>
                    <a:pt x="1360805" y="0"/>
                  </a:moveTo>
                  <a:lnTo>
                    <a:pt x="1403324" y="0"/>
                  </a:lnTo>
                </a:path>
                <a:path w="1488440" h="42545">
                  <a:moveTo>
                    <a:pt x="1445856" y="0"/>
                  </a:moveTo>
                  <a:lnTo>
                    <a:pt x="1488376" y="0"/>
                  </a:lnTo>
                </a:path>
                <a:path w="1488440" h="42545">
                  <a:moveTo>
                    <a:pt x="42519" y="42532"/>
                  </a:moveTo>
                  <a:lnTo>
                    <a:pt x="85051" y="42532"/>
                  </a:lnTo>
                </a:path>
                <a:path w="1488440" h="42545">
                  <a:moveTo>
                    <a:pt x="127571" y="42532"/>
                  </a:moveTo>
                  <a:lnTo>
                    <a:pt x="170103" y="42532"/>
                  </a:lnTo>
                </a:path>
                <a:path w="1488440" h="42545">
                  <a:moveTo>
                    <a:pt x="297675" y="42532"/>
                  </a:moveTo>
                  <a:lnTo>
                    <a:pt x="425246" y="42532"/>
                  </a:lnTo>
                </a:path>
                <a:path w="1488440" h="42545">
                  <a:moveTo>
                    <a:pt x="552831" y="42532"/>
                  </a:moveTo>
                  <a:lnTo>
                    <a:pt x="722922" y="42532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52664" y="374784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37716" y="3769105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59">
                  <a:moveTo>
                    <a:pt x="0" y="0"/>
                  </a:moveTo>
                  <a:lnTo>
                    <a:pt x="127571" y="0"/>
                  </a:lnTo>
                </a:path>
                <a:path w="340359">
                  <a:moveTo>
                    <a:pt x="255143" y="0"/>
                  </a:moveTo>
                  <a:lnTo>
                    <a:pt x="340194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20443" y="374784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87209" y="3769105"/>
              <a:ext cx="1445895" cy="42545"/>
            </a:xfrm>
            <a:custGeom>
              <a:avLst/>
              <a:gdLst/>
              <a:ahLst/>
              <a:cxnLst/>
              <a:rect l="l" t="t" r="r" b="b"/>
              <a:pathLst>
                <a:path w="1445895" h="42545">
                  <a:moveTo>
                    <a:pt x="1318272" y="0"/>
                  </a:moveTo>
                  <a:lnTo>
                    <a:pt x="1445856" y="0"/>
                  </a:lnTo>
                </a:path>
                <a:path w="1445895" h="42545">
                  <a:moveTo>
                    <a:pt x="0" y="42519"/>
                  </a:moveTo>
                  <a:lnTo>
                    <a:pt x="85051" y="42519"/>
                  </a:lnTo>
                </a:path>
                <a:path w="1445895" h="42545">
                  <a:moveTo>
                    <a:pt x="170103" y="42519"/>
                  </a:moveTo>
                  <a:lnTo>
                    <a:pt x="212623" y="42519"/>
                  </a:lnTo>
                </a:path>
                <a:path w="1445895" h="42545">
                  <a:moveTo>
                    <a:pt x="297675" y="42519"/>
                  </a:moveTo>
                  <a:lnTo>
                    <a:pt x="382727" y="42519"/>
                  </a:lnTo>
                </a:path>
                <a:path w="1445895" h="42545">
                  <a:moveTo>
                    <a:pt x="637870" y="42519"/>
                  </a:moveTo>
                  <a:lnTo>
                    <a:pt x="680402" y="42519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52664" y="379036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37716" y="3811625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59">
                  <a:moveTo>
                    <a:pt x="0" y="0"/>
                  </a:moveTo>
                  <a:lnTo>
                    <a:pt x="42519" y="0"/>
                  </a:lnTo>
                </a:path>
                <a:path w="340359">
                  <a:moveTo>
                    <a:pt x="85039" y="0"/>
                  </a:moveTo>
                  <a:lnTo>
                    <a:pt x="170091" y="0"/>
                  </a:lnTo>
                </a:path>
                <a:path w="340359">
                  <a:moveTo>
                    <a:pt x="212623" y="0"/>
                  </a:moveTo>
                  <a:lnTo>
                    <a:pt x="340194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20443" y="379036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44677" y="3811625"/>
              <a:ext cx="1530985" cy="85090"/>
            </a:xfrm>
            <a:custGeom>
              <a:avLst/>
              <a:gdLst/>
              <a:ahLst/>
              <a:cxnLst/>
              <a:rect l="l" t="t" r="r" b="b"/>
              <a:pathLst>
                <a:path w="1530984" h="85089">
                  <a:moveTo>
                    <a:pt x="1445856" y="0"/>
                  </a:moveTo>
                  <a:lnTo>
                    <a:pt x="1530908" y="0"/>
                  </a:lnTo>
                </a:path>
                <a:path w="1530984" h="85089">
                  <a:moveTo>
                    <a:pt x="0" y="42532"/>
                  </a:moveTo>
                  <a:lnTo>
                    <a:pt x="42532" y="42532"/>
                  </a:lnTo>
                </a:path>
                <a:path w="1530984" h="85089">
                  <a:moveTo>
                    <a:pt x="170103" y="42532"/>
                  </a:moveTo>
                  <a:lnTo>
                    <a:pt x="212636" y="42532"/>
                  </a:lnTo>
                </a:path>
                <a:path w="1530984" h="85089">
                  <a:moveTo>
                    <a:pt x="340207" y="42532"/>
                  </a:moveTo>
                  <a:lnTo>
                    <a:pt x="510311" y="42532"/>
                  </a:lnTo>
                </a:path>
                <a:path w="1530984" h="85089">
                  <a:moveTo>
                    <a:pt x="637882" y="42532"/>
                  </a:moveTo>
                  <a:lnTo>
                    <a:pt x="680402" y="42532"/>
                  </a:lnTo>
                </a:path>
                <a:path w="1530984" h="85089">
                  <a:moveTo>
                    <a:pt x="765454" y="42532"/>
                  </a:moveTo>
                  <a:lnTo>
                    <a:pt x="978077" y="42532"/>
                  </a:lnTo>
                </a:path>
                <a:path w="1530984" h="85089">
                  <a:moveTo>
                    <a:pt x="1148181" y="42532"/>
                  </a:moveTo>
                  <a:lnTo>
                    <a:pt x="1233233" y="42532"/>
                  </a:lnTo>
                </a:path>
                <a:path w="1530984" h="85089">
                  <a:moveTo>
                    <a:pt x="1318285" y="42532"/>
                  </a:moveTo>
                  <a:lnTo>
                    <a:pt x="1360805" y="42532"/>
                  </a:lnTo>
                </a:path>
                <a:path w="1530984" h="85089">
                  <a:moveTo>
                    <a:pt x="1488389" y="42532"/>
                  </a:moveTo>
                  <a:lnTo>
                    <a:pt x="1530908" y="42532"/>
                  </a:lnTo>
                </a:path>
                <a:path w="1530984" h="85089">
                  <a:moveTo>
                    <a:pt x="42532" y="85051"/>
                  </a:moveTo>
                  <a:lnTo>
                    <a:pt x="85051" y="85051"/>
                  </a:lnTo>
                </a:path>
                <a:path w="1530984" h="85089">
                  <a:moveTo>
                    <a:pt x="212636" y="85051"/>
                  </a:moveTo>
                  <a:lnTo>
                    <a:pt x="255155" y="85051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42353" y="3875417"/>
              <a:ext cx="680720" cy="42545"/>
            </a:xfrm>
            <a:custGeom>
              <a:avLst/>
              <a:gdLst/>
              <a:ahLst/>
              <a:cxnLst/>
              <a:rect l="l" t="t" r="r" b="b"/>
              <a:pathLst>
                <a:path w="680720" h="42545">
                  <a:moveTo>
                    <a:pt x="42532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32" y="42532"/>
                  </a:lnTo>
                  <a:lnTo>
                    <a:pt x="42532" y="0"/>
                  </a:lnTo>
                  <a:close/>
                </a:path>
                <a:path w="680720" h="42545">
                  <a:moveTo>
                    <a:pt x="425259" y="0"/>
                  </a:moveTo>
                  <a:lnTo>
                    <a:pt x="340207" y="0"/>
                  </a:lnTo>
                  <a:lnTo>
                    <a:pt x="340207" y="42532"/>
                  </a:lnTo>
                  <a:lnTo>
                    <a:pt x="425259" y="42532"/>
                  </a:lnTo>
                  <a:lnTo>
                    <a:pt x="425259" y="0"/>
                  </a:lnTo>
                  <a:close/>
                </a:path>
                <a:path w="680720" h="42545">
                  <a:moveTo>
                    <a:pt x="680402" y="0"/>
                  </a:moveTo>
                  <a:lnTo>
                    <a:pt x="595363" y="0"/>
                  </a:lnTo>
                  <a:lnTo>
                    <a:pt x="595363" y="42532"/>
                  </a:lnTo>
                  <a:lnTo>
                    <a:pt x="680402" y="42532"/>
                  </a:lnTo>
                  <a:lnTo>
                    <a:pt x="680402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87209" y="3896677"/>
              <a:ext cx="1403350" cy="42545"/>
            </a:xfrm>
            <a:custGeom>
              <a:avLst/>
              <a:gdLst/>
              <a:ahLst/>
              <a:cxnLst/>
              <a:rect l="l" t="t" r="r" b="b"/>
              <a:pathLst>
                <a:path w="1403350" h="42545">
                  <a:moveTo>
                    <a:pt x="978077" y="0"/>
                  </a:moveTo>
                  <a:lnTo>
                    <a:pt x="1105649" y="0"/>
                  </a:lnTo>
                </a:path>
                <a:path w="1403350" h="42545">
                  <a:moveTo>
                    <a:pt x="1148181" y="0"/>
                  </a:moveTo>
                  <a:lnTo>
                    <a:pt x="1233233" y="0"/>
                  </a:lnTo>
                </a:path>
                <a:path w="1403350" h="42545">
                  <a:moveTo>
                    <a:pt x="1275753" y="0"/>
                  </a:moveTo>
                  <a:lnTo>
                    <a:pt x="1403324" y="0"/>
                  </a:lnTo>
                </a:path>
                <a:path w="1403350" h="42545">
                  <a:moveTo>
                    <a:pt x="0" y="42532"/>
                  </a:moveTo>
                  <a:lnTo>
                    <a:pt x="85051" y="42532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42352" y="391794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27404" y="3939209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42532" y="0"/>
                  </a:lnTo>
                </a:path>
                <a:path w="212725">
                  <a:moveTo>
                    <a:pt x="127584" y="0"/>
                  </a:moveTo>
                  <a:lnTo>
                    <a:pt x="212636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82560" y="3917946"/>
              <a:ext cx="85090" cy="42545"/>
            </a:xfrm>
            <a:custGeom>
              <a:avLst/>
              <a:gdLst/>
              <a:ahLst/>
              <a:cxnLst/>
              <a:rect l="l" t="t" r="r" b="b"/>
              <a:pathLst>
                <a:path w="85090" h="42545">
                  <a:moveTo>
                    <a:pt x="0" y="42525"/>
                  </a:moveTo>
                  <a:lnTo>
                    <a:pt x="85052" y="42525"/>
                  </a:lnTo>
                  <a:lnTo>
                    <a:pt x="8505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10131" y="3939209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051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837716" y="3917946"/>
              <a:ext cx="85090" cy="42545"/>
            </a:xfrm>
            <a:custGeom>
              <a:avLst/>
              <a:gdLst/>
              <a:ahLst/>
              <a:cxnLst/>
              <a:rect l="l" t="t" r="r" b="b"/>
              <a:pathLst>
                <a:path w="85090" h="42545">
                  <a:moveTo>
                    <a:pt x="0" y="42525"/>
                  </a:moveTo>
                  <a:lnTo>
                    <a:pt x="85039" y="42525"/>
                  </a:lnTo>
                  <a:lnTo>
                    <a:pt x="8503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305482" y="3939209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532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44677" y="396046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29729" y="3981729"/>
              <a:ext cx="1445895" cy="0"/>
            </a:xfrm>
            <a:custGeom>
              <a:avLst/>
              <a:gdLst/>
              <a:ahLst/>
              <a:cxnLst/>
              <a:rect l="l" t="t" r="r" b="b"/>
              <a:pathLst>
                <a:path w="1445895">
                  <a:moveTo>
                    <a:pt x="0" y="0"/>
                  </a:moveTo>
                  <a:lnTo>
                    <a:pt x="42532" y="0"/>
                  </a:lnTo>
                </a:path>
                <a:path w="1445895">
                  <a:moveTo>
                    <a:pt x="85051" y="0"/>
                  </a:moveTo>
                  <a:lnTo>
                    <a:pt x="255155" y="0"/>
                  </a:lnTo>
                </a:path>
                <a:path w="1445895">
                  <a:moveTo>
                    <a:pt x="382727" y="0"/>
                  </a:moveTo>
                  <a:lnTo>
                    <a:pt x="425259" y="0"/>
                  </a:lnTo>
                </a:path>
                <a:path w="1445895">
                  <a:moveTo>
                    <a:pt x="510311" y="0"/>
                  </a:moveTo>
                  <a:lnTo>
                    <a:pt x="637882" y="0"/>
                  </a:lnTo>
                </a:path>
                <a:path w="1445895">
                  <a:moveTo>
                    <a:pt x="765454" y="0"/>
                  </a:moveTo>
                  <a:lnTo>
                    <a:pt x="850506" y="0"/>
                  </a:lnTo>
                </a:path>
                <a:path w="1445895">
                  <a:moveTo>
                    <a:pt x="1020610" y="0"/>
                  </a:moveTo>
                  <a:lnTo>
                    <a:pt x="1148181" y="0"/>
                  </a:lnTo>
                </a:path>
                <a:path w="1445895">
                  <a:moveTo>
                    <a:pt x="1190713" y="0"/>
                  </a:moveTo>
                  <a:lnTo>
                    <a:pt x="1318285" y="0"/>
                  </a:lnTo>
                </a:path>
                <a:path w="1445895">
                  <a:moveTo>
                    <a:pt x="1360805" y="0"/>
                  </a:moveTo>
                  <a:lnTo>
                    <a:pt x="1445856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44677" y="400298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242352" y="4024248"/>
              <a:ext cx="1063625" cy="0"/>
            </a:xfrm>
            <a:custGeom>
              <a:avLst/>
              <a:gdLst/>
              <a:ahLst/>
              <a:cxnLst/>
              <a:rect l="l" t="t" r="r" b="b"/>
              <a:pathLst>
                <a:path w="1063625">
                  <a:moveTo>
                    <a:pt x="0" y="0"/>
                  </a:moveTo>
                  <a:lnTo>
                    <a:pt x="42532" y="0"/>
                  </a:lnTo>
                </a:path>
                <a:path w="1063625">
                  <a:moveTo>
                    <a:pt x="85051" y="0"/>
                  </a:moveTo>
                  <a:lnTo>
                    <a:pt x="127584" y="0"/>
                  </a:lnTo>
                </a:path>
                <a:path w="1063625">
                  <a:moveTo>
                    <a:pt x="255155" y="0"/>
                  </a:moveTo>
                  <a:lnTo>
                    <a:pt x="340207" y="0"/>
                  </a:lnTo>
                </a:path>
                <a:path w="1063625">
                  <a:moveTo>
                    <a:pt x="382727" y="0"/>
                  </a:moveTo>
                  <a:lnTo>
                    <a:pt x="722934" y="0"/>
                  </a:lnTo>
                </a:path>
                <a:path w="1063625">
                  <a:moveTo>
                    <a:pt x="765454" y="0"/>
                  </a:moveTo>
                  <a:lnTo>
                    <a:pt x="807986" y="0"/>
                  </a:lnTo>
                </a:path>
                <a:path w="1063625">
                  <a:moveTo>
                    <a:pt x="850506" y="0"/>
                  </a:moveTo>
                  <a:lnTo>
                    <a:pt x="1063129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02157" y="4045518"/>
              <a:ext cx="85090" cy="42545"/>
            </a:xfrm>
            <a:custGeom>
              <a:avLst/>
              <a:gdLst/>
              <a:ahLst/>
              <a:cxnLst/>
              <a:rect l="l" t="t" r="r" b="b"/>
              <a:pathLst>
                <a:path w="85090" h="42545">
                  <a:moveTo>
                    <a:pt x="0" y="42525"/>
                  </a:moveTo>
                  <a:lnTo>
                    <a:pt x="85052" y="42525"/>
                  </a:lnTo>
                  <a:lnTo>
                    <a:pt x="8505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9729" y="4066781"/>
              <a:ext cx="1276350" cy="0"/>
            </a:xfrm>
            <a:custGeom>
              <a:avLst/>
              <a:gdLst/>
              <a:ahLst/>
              <a:cxnLst/>
              <a:rect l="l" t="t" r="r" b="b"/>
              <a:pathLst>
                <a:path w="1276350">
                  <a:moveTo>
                    <a:pt x="0" y="0"/>
                  </a:moveTo>
                  <a:lnTo>
                    <a:pt x="85051" y="0"/>
                  </a:lnTo>
                </a:path>
                <a:path w="1276350">
                  <a:moveTo>
                    <a:pt x="127584" y="0"/>
                  </a:moveTo>
                  <a:lnTo>
                    <a:pt x="170103" y="0"/>
                  </a:lnTo>
                </a:path>
                <a:path w="1276350">
                  <a:moveTo>
                    <a:pt x="212623" y="0"/>
                  </a:moveTo>
                  <a:lnTo>
                    <a:pt x="382727" y="0"/>
                  </a:lnTo>
                </a:path>
                <a:path w="1276350">
                  <a:moveTo>
                    <a:pt x="467779" y="0"/>
                  </a:moveTo>
                  <a:lnTo>
                    <a:pt x="510311" y="0"/>
                  </a:lnTo>
                </a:path>
                <a:path w="1276350">
                  <a:moveTo>
                    <a:pt x="552831" y="0"/>
                  </a:moveTo>
                  <a:lnTo>
                    <a:pt x="595350" y="0"/>
                  </a:lnTo>
                </a:path>
                <a:path w="1276350">
                  <a:moveTo>
                    <a:pt x="680402" y="0"/>
                  </a:moveTo>
                  <a:lnTo>
                    <a:pt x="850506" y="0"/>
                  </a:lnTo>
                </a:path>
                <a:path w="1276350">
                  <a:moveTo>
                    <a:pt x="893025" y="0"/>
                  </a:moveTo>
                  <a:lnTo>
                    <a:pt x="1020610" y="0"/>
                  </a:lnTo>
                </a:path>
                <a:path w="1276350">
                  <a:moveTo>
                    <a:pt x="1105662" y="0"/>
                  </a:moveTo>
                  <a:lnTo>
                    <a:pt x="1275753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48014" y="4045518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433066" y="4066781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519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02157" y="4088038"/>
              <a:ext cx="85090" cy="42545"/>
            </a:xfrm>
            <a:custGeom>
              <a:avLst/>
              <a:gdLst/>
              <a:ahLst/>
              <a:cxnLst/>
              <a:rect l="l" t="t" r="r" b="b"/>
              <a:pathLst>
                <a:path w="85090" h="42545">
                  <a:moveTo>
                    <a:pt x="0" y="42525"/>
                  </a:moveTo>
                  <a:lnTo>
                    <a:pt x="85052" y="42525"/>
                  </a:lnTo>
                  <a:lnTo>
                    <a:pt x="8505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199833" y="4109300"/>
              <a:ext cx="1063625" cy="0"/>
            </a:xfrm>
            <a:custGeom>
              <a:avLst/>
              <a:gdLst/>
              <a:ahLst/>
              <a:cxnLst/>
              <a:rect l="l" t="t" r="r" b="b"/>
              <a:pathLst>
                <a:path w="1063625">
                  <a:moveTo>
                    <a:pt x="0" y="0"/>
                  </a:moveTo>
                  <a:lnTo>
                    <a:pt x="85051" y="0"/>
                  </a:lnTo>
                </a:path>
                <a:path w="1063625">
                  <a:moveTo>
                    <a:pt x="127571" y="0"/>
                  </a:moveTo>
                  <a:lnTo>
                    <a:pt x="212623" y="0"/>
                  </a:lnTo>
                </a:path>
                <a:path w="1063625">
                  <a:moveTo>
                    <a:pt x="340207" y="0"/>
                  </a:moveTo>
                  <a:lnTo>
                    <a:pt x="382727" y="0"/>
                  </a:lnTo>
                </a:path>
                <a:path w="1063625">
                  <a:moveTo>
                    <a:pt x="467779" y="0"/>
                  </a:moveTo>
                  <a:lnTo>
                    <a:pt x="637882" y="0"/>
                  </a:lnTo>
                </a:path>
                <a:path w="1063625">
                  <a:moveTo>
                    <a:pt x="680402" y="0"/>
                  </a:moveTo>
                  <a:lnTo>
                    <a:pt x="722922" y="0"/>
                  </a:lnTo>
                </a:path>
                <a:path w="1063625">
                  <a:moveTo>
                    <a:pt x="807974" y="0"/>
                  </a:moveTo>
                  <a:lnTo>
                    <a:pt x="850506" y="0"/>
                  </a:lnTo>
                </a:path>
                <a:path w="1063625">
                  <a:moveTo>
                    <a:pt x="893025" y="0"/>
                  </a:moveTo>
                  <a:lnTo>
                    <a:pt x="935558" y="0"/>
                  </a:lnTo>
                </a:path>
                <a:path w="1063625">
                  <a:moveTo>
                    <a:pt x="1020610" y="0"/>
                  </a:moveTo>
                  <a:lnTo>
                    <a:pt x="1063129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02158" y="4088040"/>
              <a:ext cx="1488440" cy="85090"/>
            </a:xfrm>
            <a:custGeom>
              <a:avLst/>
              <a:gdLst/>
              <a:ahLst/>
              <a:cxnLst/>
              <a:rect l="l" t="t" r="r" b="b"/>
              <a:pathLst>
                <a:path w="1488440" h="85089">
                  <a:moveTo>
                    <a:pt x="42519" y="42532"/>
                  </a:moveTo>
                  <a:lnTo>
                    <a:pt x="0" y="42532"/>
                  </a:lnTo>
                  <a:lnTo>
                    <a:pt x="0" y="85064"/>
                  </a:lnTo>
                  <a:lnTo>
                    <a:pt x="42519" y="85064"/>
                  </a:lnTo>
                  <a:lnTo>
                    <a:pt x="42519" y="42532"/>
                  </a:lnTo>
                  <a:close/>
                </a:path>
                <a:path w="1488440" h="85089">
                  <a:moveTo>
                    <a:pt x="1488376" y="0"/>
                  </a:moveTo>
                  <a:lnTo>
                    <a:pt x="1445856" y="0"/>
                  </a:lnTo>
                  <a:lnTo>
                    <a:pt x="1445856" y="42532"/>
                  </a:lnTo>
                  <a:lnTo>
                    <a:pt x="1488376" y="42532"/>
                  </a:lnTo>
                  <a:lnTo>
                    <a:pt x="1488376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87209" y="4151832"/>
              <a:ext cx="1488440" cy="0"/>
            </a:xfrm>
            <a:custGeom>
              <a:avLst/>
              <a:gdLst/>
              <a:ahLst/>
              <a:cxnLst/>
              <a:rect l="l" t="t" r="r" b="b"/>
              <a:pathLst>
                <a:path w="1488440">
                  <a:moveTo>
                    <a:pt x="0" y="0"/>
                  </a:moveTo>
                  <a:lnTo>
                    <a:pt x="42519" y="0"/>
                  </a:lnTo>
                </a:path>
                <a:path w="1488440">
                  <a:moveTo>
                    <a:pt x="170103" y="0"/>
                  </a:moveTo>
                  <a:lnTo>
                    <a:pt x="212623" y="0"/>
                  </a:lnTo>
                </a:path>
                <a:path w="1488440">
                  <a:moveTo>
                    <a:pt x="297675" y="0"/>
                  </a:moveTo>
                  <a:lnTo>
                    <a:pt x="340194" y="0"/>
                  </a:lnTo>
                </a:path>
                <a:path w="1488440">
                  <a:moveTo>
                    <a:pt x="382727" y="0"/>
                  </a:moveTo>
                  <a:lnTo>
                    <a:pt x="425246" y="0"/>
                  </a:lnTo>
                </a:path>
                <a:path w="1488440">
                  <a:moveTo>
                    <a:pt x="467779" y="0"/>
                  </a:moveTo>
                  <a:lnTo>
                    <a:pt x="722922" y="0"/>
                  </a:lnTo>
                </a:path>
                <a:path w="1488440">
                  <a:moveTo>
                    <a:pt x="765454" y="0"/>
                  </a:moveTo>
                  <a:lnTo>
                    <a:pt x="807974" y="0"/>
                  </a:lnTo>
                </a:path>
                <a:path w="1488440">
                  <a:moveTo>
                    <a:pt x="1020597" y="0"/>
                  </a:moveTo>
                  <a:lnTo>
                    <a:pt x="1105649" y="0"/>
                  </a:lnTo>
                </a:path>
                <a:path w="1488440">
                  <a:moveTo>
                    <a:pt x="1190701" y="0"/>
                  </a:moveTo>
                  <a:lnTo>
                    <a:pt x="1233233" y="0"/>
                  </a:lnTo>
                </a:path>
                <a:path w="1488440">
                  <a:moveTo>
                    <a:pt x="1360805" y="0"/>
                  </a:moveTo>
                  <a:lnTo>
                    <a:pt x="1488376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02157" y="417309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87209" y="4194352"/>
              <a:ext cx="127635" cy="0"/>
            </a:xfrm>
            <a:custGeom>
              <a:avLst/>
              <a:gdLst/>
              <a:ahLst/>
              <a:cxnLst/>
              <a:rect l="l" t="t" r="r" b="b"/>
              <a:pathLst>
                <a:path w="127634">
                  <a:moveTo>
                    <a:pt x="0" y="0"/>
                  </a:moveTo>
                  <a:lnTo>
                    <a:pt x="127571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42352" y="417309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27404" y="4194352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90">
                  <a:moveTo>
                    <a:pt x="0" y="0"/>
                  </a:moveTo>
                  <a:lnTo>
                    <a:pt x="42532" y="0"/>
                  </a:lnTo>
                </a:path>
                <a:path w="935990">
                  <a:moveTo>
                    <a:pt x="212636" y="0"/>
                  </a:moveTo>
                  <a:lnTo>
                    <a:pt x="255155" y="0"/>
                  </a:lnTo>
                </a:path>
                <a:path w="935990">
                  <a:moveTo>
                    <a:pt x="340207" y="0"/>
                  </a:moveTo>
                  <a:lnTo>
                    <a:pt x="510311" y="0"/>
                  </a:lnTo>
                </a:path>
                <a:path w="935990">
                  <a:moveTo>
                    <a:pt x="552831" y="0"/>
                  </a:moveTo>
                  <a:lnTo>
                    <a:pt x="595350" y="0"/>
                  </a:lnTo>
                </a:path>
                <a:path w="935990">
                  <a:moveTo>
                    <a:pt x="680402" y="0"/>
                  </a:moveTo>
                  <a:lnTo>
                    <a:pt x="722934" y="0"/>
                  </a:lnTo>
                </a:path>
                <a:path w="935990">
                  <a:moveTo>
                    <a:pt x="893038" y="0"/>
                  </a:moveTo>
                  <a:lnTo>
                    <a:pt x="935558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02157" y="421562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29729" y="4236884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>
                  <a:moveTo>
                    <a:pt x="0" y="0"/>
                  </a:moveTo>
                  <a:lnTo>
                    <a:pt x="42532" y="0"/>
                  </a:lnTo>
                </a:path>
                <a:path w="170179">
                  <a:moveTo>
                    <a:pt x="85051" y="0"/>
                  </a:moveTo>
                  <a:lnTo>
                    <a:pt x="170103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42353" y="4215624"/>
              <a:ext cx="212725" cy="42545"/>
            </a:xfrm>
            <a:custGeom>
              <a:avLst/>
              <a:gdLst/>
              <a:ahLst/>
              <a:cxnLst/>
              <a:rect l="l" t="t" r="r" b="b"/>
              <a:pathLst>
                <a:path w="212725" h="42545">
                  <a:moveTo>
                    <a:pt x="42532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32" y="42532"/>
                  </a:lnTo>
                  <a:lnTo>
                    <a:pt x="42532" y="0"/>
                  </a:lnTo>
                  <a:close/>
                </a:path>
                <a:path w="212725" h="42545">
                  <a:moveTo>
                    <a:pt x="212636" y="0"/>
                  </a:moveTo>
                  <a:lnTo>
                    <a:pt x="127584" y="0"/>
                  </a:lnTo>
                  <a:lnTo>
                    <a:pt x="127584" y="42532"/>
                  </a:lnTo>
                  <a:lnTo>
                    <a:pt x="212636" y="42532"/>
                  </a:lnTo>
                  <a:lnTo>
                    <a:pt x="212636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497508" y="4236884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90">
                  <a:moveTo>
                    <a:pt x="0" y="0"/>
                  </a:moveTo>
                  <a:lnTo>
                    <a:pt x="85051" y="0"/>
                  </a:lnTo>
                </a:path>
                <a:path w="935990">
                  <a:moveTo>
                    <a:pt x="127571" y="0"/>
                  </a:moveTo>
                  <a:lnTo>
                    <a:pt x="170103" y="0"/>
                  </a:lnTo>
                </a:path>
                <a:path w="935990">
                  <a:moveTo>
                    <a:pt x="340207" y="0"/>
                  </a:moveTo>
                  <a:lnTo>
                    <a:pt x="425246" y="0"/>
                  </a:lnTo>
                </a:path>
                <a:path w="935990">
                  <a:moveTo>
                    <a:pt x="467779" y="0"/>
                  </a:moveTo>
                  <a:lnTo>
                    <a:pt x="935558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242353" y="4258144"/>
              <a:ext cx="212725" cy="42545"/>
            </a:xfrm>
            <a:custGeom>
              <a:avLst/>
              <a:gdLst/>
              <a:ahLst/>
              <a:cxnLst/>
              <a:rect l="l" t="t" r="r" b="b"/>
              <a:pathLst>
                <a:path w="212725" h="42545">
                  <a:moveTo>
                    <a:pt x="42532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32" y="42532"/>
                  </a:lnTo>
                  <a:lnTo>
                    <a:pt x="42532" y="0"/>
                  </a:lnTo>
                  <a:close/>
                </a:path>
                <a:path w="212725" h="42545">
                  <a:moveTo>
                    <a:pt x="212636" y="0"/>
                  </a:moveTo>
                  <a:lnTo>
                    <a:pt x="127584" y="0"/>
                  </a:lnTo>
                  <a:lnTo>
                    <a:pt x="127584" y="42532"/>
                  </a:lnTo>
                  <a:lnTo>
                    <a:pt x="212636" y="42532"/>
                  </a:lnTo>
                  <a:lnTo>
                    <a:pt x="212636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02157" y="4279404"/>
              <a:ext cx="1530985" cy="42545"/>
            </a:xfrm>
            <a:custGeom>
              <a:avLst/>
              <a:gdLst/>
              <a:ahLst/>
              <a:cxnLst/>
              <a:rect l="l" t="t" r="r" b="b"/>
              <a:pathLst>
                <a:path w="1530984" h="42545">
                  <a:moveTo>
                    <a:pt x="680402" y="0"/>
                  </a:moveTo>
                  <a:lnTo>
                    <a:pt x="722922" y="0"/>
                  </a:lnTo>
                </a:path>
                <a:path w="1530984" h="42545">
                  <a:moveTo>
                    <a:pt x="765454" y="0"/>
                  </a:moveTo>
                  <a:lnTo>
                    <a:pt x="893025" y="0"/>
                  </a:lnTo>
                </a:path>
                <a:path w="1530984" h="42545">
                  <a:moveTo>
                    <a:pt x="978077" y="0"/>
                  </a:moveTo>
                  <a:lnTo>
                    <a:pt x="1020597" y="0"/>
                  </a:lnTo>
                </a:path>
                <a:path w="1530984" h="42545">
                  <a:moveTo>
                    <a:pt x="1148181" y="0"/>
                  </a:moveTo>
                  <a:lnTo>
                    <a:pt x="1233233" y="0"/>
                  </a:lnTo>
                </a:path>
                <a:path w="1530984" h="42545">
                  <a:moveTo>
                    <a:pt x="1360805" y="0"/>
                  </a:moveTo>
                  <a:lnTo>
                    <a:pt x="1445856" y="0"/>
                  </a:lnTo>
                </a:path>
                <a:path w="1530984" h="42545">
                  <a:moveTo>
                    <a:pt x="1488376" y="0"/>
                  </a:moveTo>
                  <a:lnTo>
                    <a:pt x="1530908" y="0"/>
                  </a:lnTo>
                </a:path>
                <a:path w="1530984" h="42545">
                  <a:moveTo>
                    <a:pt x="0" y="42519"/>
                  </a:moveTo>
                  <a:lnTo>
                    <a:pt x="297675" y="42519"/>
                  </a:lnTo>
                </a:path>
                <a:path w="1530984" h="42545">
                  <a:moveTo>
                    <a:pt x="382727" y="42519"/>
                  </a:moveTo>
                  <a:lnTo>
                    <a:pt x="467779" y="42519"/>
                  </a:lnTo>
                </a:path>
                <a:path w="1530984" h="42545">
                  <a:moveTo>
                    <a:pt x="510298" y="42519"/>
                  </a:moveTo>
                  <a:lnTo>
                    <a:pt x="722922" y="42519"/>
                  </a:lnTo>
                </a:path>
                <a:path w="1530984" h="42545">
                  <a:moveTo>
                    <a:pt x="765454" y="42519"/>
                  </a:moveTo>
                  <a:lnTo>
                    <a:pt x="807974" y="42519"/>
                  </a:lnTo>
                </a:path>
                <a:path w="1530984" h="42545">
                  <a:moveTo>
                    <a:pt x="850506" y="42519"/>
                  </a:moveTo>
                  <a:lnTo>
                    <a:pt x="893025" y="42519"/>
                  </a:lnTo>
                </a:path>
                <a:path w="1530984" h="42545">
                  <a:moveTo>
                    <a:pt x="935558" y="42519"/>
                  </a:moveTo>
                  <a:lnTo>
                    <a:pt x="978077" y="42519"/>
                  </a:lnTo>
                </a:path>
                <a:path w="1530984" h="42545">
                  <a:moveTo>
                    <a:pt x="1105649" y="42519"/>
                  </a:moveTo>
                  <a:lnTo>
                    <a:pt x="1148181" y="42519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92859" y="430066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177911" y="4321924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>
                  <a:moveTo>
                    <a:pt x="0" y="0"/>
                  </a:moveTo>
                  <a:lnTo>
                    <a:pt x="42532" y="0"/>
                  </a:lnTo>
                </a:path>
                <a:path w="297815">
                  <a:moveTo>
                    <a:pt x="85051" y="0"/>
                  </a:moveTo>
                  <a:lnTo>
                    <a:pt x="127571" y="0"/>
                  </a:lnTo>
                </a:path>
                <a:path w="297815">
                  <a:moveTo>
                    <a:pt x="170103" y="0"/>
                  </a:moveTo>
                  <a:lnTo>
                    <a:pt x="297675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902158" y="4343196"/>
              <a:ext cx="297815" cy="42545"/>
            </a:xfrm>
            <a:custGeom>
              <a:avLst/>
              <a:gdLst/>
              <a:ahLst/>
              <a:cxnLst/>
              <a:rect l="l" t="t" r="r" b="b"/>
              <a:pathLst>
                <a:path w="297815" h="42545">
                  <a:moveTo>
                    <a:pt x="42519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19" y="42532"/>
                  </a:lnTo>
                  <a:lnTo>
                    <a:pt x="42519" y="0"/>
                  </a:lnTo>
                  <a:close/>
                </a:path>
                <a:path w="297815" h="42545">
                  <a:moveTo>
                    <a:pt x="297675" y="0"/>
                  </a:moveTo>
                  <a:lnTo>
                    <a:pt x="255155" y="0"/>
                  </a:lnTo>
                  <a:lnTo>
                    <a:pt x="255155" y="42532"/>
                  </a:lnTo>
                  <a:lnTo>
                    <a:pt x="297675" y="42532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242352" y="4364456"/>
              <a:ext cx="723265" cy="0"/>
            </a:xfrm>
            <a:custGeom>
              <a:avLst/>
              <a:gdLst/>
              <a:ahLst/>
              <a:cxnLst/>
              <a:rect l="l" t="t" r="r" b="b"/>
              <a:pathLst>
                <a:path w="723265">
                  <a:moveTo>
                    <a:pt x="0" y="0"/>
                  </a:moveTo>
                  <a:lnTo>
                    <a:pt x="85051" y="0"/>
                  </a:lnTo>
                </a:path>
                <a:path w="723265">
                  <a:moveTo>
                    <a:pt x="170103" y="0"/>
                  </a:moveTo>
                  <a:lnTo>
                    <a:pt x="212636" y="0"/>
                  </a:lnTo>
                </a:path>
                <a:path w="723265">
                  <a:moveTo>
                    <a:pt x="255155" y="0"/>
                  </a:moveTo>
                  <a:lnTo>
                    <a:pt x="297688" y="0"/>
                  </a:lnTo>
                </a:path>
                <a:path w="723265">
                  <a:moveTo>
                    <a:pt x="340207" y="0"/>
                  </a:moveTo>
                  <a:lnTo>
                    <a:pt x="382727" y="0"/>
                  </a:lnTo>
                </a:path>
                <a:path w="723265">
                  <a:moveTo>
                    <a:pt x="552831" y="0"/>
                  </a:moveTo>
                  <a:lnTo>
                    <a:pt x="595363" y="0"/>
                  </a:lnTo>
                </a:path>
                <a:path w="723265">
                  <a:moveTo>
                    <a:pt x="680402" y="0"/>
                  </a:moveTo>
                  <a:lnTo>
                    <a:pt x="722934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92859" y="4343193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62962" y="4364456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85051" y="0"/>
                  </a:lnTo>
                </a:path>
                <a:path w="212725">
                  <a:moveTo>
                    <a:pt x="170103" y="0"/>
                  </a:moveTo>
                  <a:lnTo>
                    <a:pt x="212623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02158" y="4385716"/>
              <a:ext cx="382905" cy="42545"/>
            </a:xfrm>
            <a:custGeom>
              <a:avLst/>
              <a:gdLst/>
              <a:ahLst/>
              <a:cxnLst/>
              <a:rect l="l" t="t" r="r" b="b"/>
              <a:pathLst>
                <a:path w="382904" h="42545">
                  <a:moveTo>
                    <a:pt x="42519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19" y="42532"/>
                  </a:lnTo>
                  <a:lnTo>
                    <a:pt x="42519" y="0"/>
                  </a:lnTo>
                  <a:close/>
                </a:path>
                <a:path w="382904" h="42545">
                  <a:moveTo>
                    <a:pt x="212623" y="0"/>
                  </a:moveTo>
                  <a:lnTo>
                    <a:pt x="85051" y="0"/>
                  </a:lnTo>
                  <a:lnTo>
                    <a:pt x="85051" y="42532"/>
                  </a:lnTo>
                  <a:lnTo>
                    <a:pt x="212623" y="42532"/>
                  </a:lnTo>
                  <a:lnTo>
                    <a:pt x="212623" y="0"/>
                  </a:lnTo>
                  <a:close/>
                </a:path>
                <a:path w="382904" h="42545">
                  <a:moveTo>
                    <a:pt x="297675" y="0"/>
                  </a:moveTo>
                  <a:lnTo>
                    <a:pt x="255155" y="0"/>
                  </a:lnTo>
                  <a:lnTo>
                    <a:pt x="255155" y="42532"/>
                  </a:lnTo>
                  <a:lnTo>
                    <a:pt x="297675" y="42532"/>
                  </a:lnTo>
                  <a:lnTo>
                    <a:pt x="297675" y="0"/>
                  </a:lnTo>
                  <a:close/>
                </a:path>
                <a:path w="382904" h="42545">
                  <a:moveTo>
                    <a:pt x="382727" y="0"/>
                  </a:moveTo>
                  <a:lnTo>
                    <a:pt x="340194" y="0"/>
                  </a:lnTo>
                  <a:lnTo>
                    <a:pt x="340194" y="42532"/>
                  </a:lnTo>
                  <a:lnTo>
                    <a:pt x="382727" y="42532"/>
                  </a:lnTo>
                  <a:lnTo>
                    <a:pt x="382727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369937" y="4406975"/>
              <a:ext cx="1106170" cy="0"/>
            </a:xfrm>
            <a:custGeom>
              <a:avLst/>
              <a:gdLst/>
              <a:ahLst/>
              <a:cxnLst/>
              <a:rect l="l" t="t" r="r" b="b"/>
              <a:pathLst>
                <a:path w="1106170">
                  <a:moveTo>
                    <a:pt x="0" y="0"/>
                  </a:moveTo>
                  <a:lnTo>
                    <a:pt x="85051" y="0"/>
                  </a:lnTo>
                </a:path>
                <a:path w="1106170">
                  <a:moveTo>
                    <a:pt x="127571" y="0"/>
                  </a:moveTo>
                  <a:lnTo>
                    <a:pt x="212623" y="0"/>
                  </a:lnTo>
                </a:path>
                <a:path w="1106170">
                  <a:moveTo>
                    <a:pt x="297675" y="0"/>
                  </a:moveTo>
                  <a:lnTo>
                    <a:pt x="340194" y="0"/>
                  </a:lnTo>
                </a:path>
                <a:path w="1106170">
                  <a:moveTo>
                    <a:pt x="425246" y="0"/>
                  </a:moveTo>
                  <a:lnTo>
                    <a:pt x="935545" y="0"/>
                  </a:lnTo>
                </a:path>
                <a:path w="1106170">
                  <a:moveTo>
                    <a:pt x="978077" y="0"/>
                  </a:moveTo>
                  <a:lnTo>
                    <a:pt x="1105649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02158" y="4428248"/>
              <a:ext cx="382905" cy="42545"/>
            </a:xfrm>
            <a:custGeom>
              <a:avLst/>
              <a:gdLst/>
              <a:ahLst/>
              <a:cxnLst/>
              <a:rect l="l" t="t" r="r" b="b"/>
              <a:pathLst>
                <a:path w="382904" h="42545">
                  <a:moveTo>
                    <a:pt x="42519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19" y="42532"/>
                  </a:lnTo>
                  <a:lnTo>
                    <a:pt x="42519" y="0"/>
                  </a:lnTo>
                  <a:close/>
                </a:path>
                <a:path w="382904" h="42545">
                  <a:moveTo>
                    <a:pt x="212623" y="0"/>
                  </a:moveTo>
                  <a:lnTo>
                    <a:pt x="85051" y="0"/>
                  </a:lnTo>
                  <a:lnTo>
                    <a:pt x="85051" y="42532"/>
                  </a:lnTo>
                  <a:lnTo>
                    <a:pt x="212623" y="42532"/>
                  </a:lnTo>
                  <a:lnTo>
                    <a:pt x="212623" y="0"/>
                  </a:lnTo>
                  <a:close/>
                </a:path>
                <a:path w="382904" h="42545">
                  <a:moveTo>
                    <a:pt x="297675" y="0"/>
                  </a:moveTo>
                  <a:lnTo>
                    <a:pt x="255155" y="0"/>
                  </a:lnTo>
                  <a:lnTo>
                    <a:pt x="255155" y="42532"/>
                  </a:lnTo>
                  <a:lnTo>
                    <a:pt x="297675" y="42532"/>
                  </a:lnTo>
                  <a:lnTo>
                    <a:pt x="297675" y="0"/>
                  </a:lnTo>
                  <a:close/>
                </a:path>
                <a:path w="382904" h="42545">
                  <a:moveTo>
                    <a:pt x="382727" y="0"/>
                  </a:moveTo>
                  <a:lnTo>
                    <a:pt x="340194" y="0"/>
                  </a:lnTo>
                  <a:lnTo>
                    <a:pt x="340194" y="42532"/>
                  </a:lnTo>
                  <a:lnTo>
                    <a:pt x="382727" y="42532"/>
                  </a:lnTo>
                  <a:lnTo>
                    <a:pt x="382727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327404" y="4449508"/>
              <a:ext cx="1148715" cy="0"/>
            </a:xfrm>
            <a:custGeom>
              <a:avLst/>
              <a:gdLst/>
              <a:ahLst/>
              <a:cxnLst/>
              <a:rect l="l" t="t" r="r" b="b"/>
              <a:pathLst>
                <a:path w="1148715">
                  <a:moveTo>
                    <a:pt x="0" y="0"/>
                  </a:moveTo>
                  <a:lnTo>
                    <a:pt x="170103" y="0"/>
                  </a:lnTo>
                </a:path>
                <a:path w="1148715">
                  <a:moveTo>
                    <a:pt x="212636" y="0"/>
                  </a:moveTo>
                  <a:lnTo>
                    <a:pt x="297675" y="0"/>
                  </a:lnTo>
                </a:path>
                <a:path w="1148715">
                  <a:moveTo>
                    <a:pt x="382727" y="0"/>
                  </a:moveTo>
                  <a:lnTo>
                    <a:pt x="510311" y="0"/>
                  </a:lnTo>
                </a:path>
                <a:path w="1148715">
                  <a:moveTo>
                    <a:pt x="552831" y="0"/>
                  </a:moveTo>
                  <a:lnTo>
                    <a:pt x="595350" y="0"/>
                  </a:lnTo>
                </a:path>
                <a:path w="1148715">
                  <a:moveTo>
                    <a:pt x="722934" y="0"/>
                  </a:moveTo>
                  <a:lnTo>
                    <a:pt x="893038" y="0"/>
                  </a:lnTo>
                </a:path>
                <a:path w="1148715">
                  <a:moveTo>
                    <a:pt x="935558" y="0"/>
                  </a:moveTo>
                  <a:lnTo>
                    <a:pt x="978077" y="0"/>
                  </a:lnTo>
                </a:path>
                <a:path w="1148715">
                  <a:moveTo>
                    <a:pt x="1020610" y="0"/>
                  </a:moveTo>
                  <a:lnTo>
                    <a:pt x="1063129" y="0"/>
                  </a:lnTo>
                </a:path>
                <a:path w="1148715">
                  <a:moveTo>
                    <a:pt x="1105662" y="0"/>
                  </a:moveTo>
                  <a:lnTo>
                    <a:pt x="1148181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02158" y="4470768"/>
              <a:ext cx="297815" cy="42545"/>
            </a:xfrm>
            <a:custGeom>
              <a:avLst/>
              <a:gdLst/>
              <a:ahLst/>
              <a:cxnLst/>
              <a:rect l="l" t="t" r="r" b="b"/>
              <a:pathLst>
                <a:path w="297815" h="42545">
                  <a:moveTo>
                    <a:pt x="42519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19" y="42532"/>
                  </a:lnTo>
                  <a:lnTo>
                    <a:pt x="42519" y="0"/>
                  </a:lnTo>
                  <a:close/>
                </a:path>
                <a:path w="297815" h="42545">
                  <a:moveTo>
                    <a:pt x="212623" y="0"/>
                  </a:moveTo>
                  <a:lnTo>
                    <a:pt x="85051" y="0"/>
                  </a:lnTo>
                  <a:lnTo>
                    <a:pt x="85051" y="42532"/>
                  </a:lnTo>
                  <a:lnTo>
                    <a:pt x="212623" y="42532"/>
                  </a:lnTo>
                  <a:lnTo>
                    <a:pt x="212623" y="0"/>
                  </a:lnTo>
                  <a:close/>
                </a:path>
                <a:path w="297815" h="42545">
                  <a:moveTo>
                    <a:pt x="297675" y="0"/>
                  </a:moveTo>
                  <a:lnTo>
                    <a:pt x="255155" y="0"/>
                  </a:lnTo>
                  <a:lnTo>
                    <a:pt x="255155" y="42532"/>
                  </a:lnTo>
                  <a:lnTo>
                    <a:pt x="297675" y="42532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242352" y="4492027"/>
              <a:ext cx="1233805" cy="0"/>
            </a:xfrm>
            <a:custGeom>
              <a:avLst/>
              <a:gdLst/>
              <a:ahLst/>
              <a:cxnLst/>
              <a:rect l="l" t="t" r="r" b="b"/>
              <a:pathLst>
                <a:path w="1233804">
                  <a:moveTo>
                    <a:pt x="0" y="0"/>
                  </a:moveTo>
                  <a:lnTo>
                    <a:pt x="85051" y="0"/>
                  </a:lnTo>
                </a:path>
                <a:path w="1233804">
                  <a:moveTo>
                    <a:pt x="127584" y="0"/>
                  </a:moveTo>
                  <a:lnTo>
                    <a:pt x="255155" y="0"/>
                  </a:lnTo>
                </a:path>
                <a:path w="1233804">
                  <a:moveTo>
                    <a:pt x="595363" y="0"/>
                  </a:moveTo>
                  <a:lnTo>
                    <a:pt x="637882" y="0"/>
                  </a:lnTo>
                </a:path>
                <a:path w="1233804">
                  <a:moveTo>
                    <a:pt x="722934" y="0"/>
                  </a:moveTo>
                  <a:lnTo>
                    <a:pt x="850506" y="0"/>
                  </a:lnTo>
                </a:path>
                <a:path w="1233804">
                  <a:moveTo>
                    <a:pt x="893038" y="0"/>
                  </a:moveTo>
                  <a:lnTo>
                    <a:pt x="935558" y="0"/>
                  </a:lnTo>
                </a:path>
                <a:path w="1233804">
                  <a:moveTo>
                    <a:pt x="1063129" y="0"/>
                  </a:moveTo>
                  <a:lnTo>
                    <a:pt x="1233233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02158" y="4513300"/>
              <a:ext cx="297815" cy="42545"/>
            </a:xfrm>
            <a:custGeom>
              <a:avLst/>
              <a:gdLst/>
              <a:ahLst/>
              <a:cxnLst/>
              <a:rect l="l" t="t" r="r" b="b"/>
              <a:pathLst>
                <a:path w="297815" h="42545">
                  <a:moveTo>
                    <a:pt x="42519" y="0"/>
                  </a:moveTo>
                  <a:lnTo>
                    <a:pt x="0" y="0"/>
                  </a:lnTo>
                  <a:lnTo>
                    <a:pt x="0" y="42532"/>
                  </a:lnTo>
                  <a:lnTo>
                    <a:pt x="42519" y="42532"/>
                  </a:lnTo>
                  <a:lnTo>
                    <a:pt x="42519" y="0"/>
                  </a:lnTo>
                  <a:close/>
                </a:path>
                <a:path w="297815" h="42545">
                  <a:moveTo>
                    <a:pt x="297675" y="0"/>
                  </a:moveTo>
                  <a:lnTo>
                    <a:pt x="255155" y="0"/>
                  </a:lnTo>
                  <a:lnTo>
                    <a:pt x="255155" y="42532"/>
                  </a:lnTo>
                  <a:lnTo>
                    <a:pt x="297675" y="42532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284885" y="4534560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79">
                  <a:moveTo>
                    <a:pt x="0" y="0"/>
                  </a:moveTo>
                  <a:lnTo>
                    <a:pt x="170103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497508" y="4513297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82560" y="4534560"/>
              <a:ext cx="595630" cy="0"/>
            </a:xfrm>
            <a:custGeom>
              <a:avLst/>
              <a:gdLst/>
              <a:ahLst/>
              <a:cxnLst/>
              <a:rect l="l" t="t" r="r" b="b"/>
              <a:pathLst>
                <a:path w="595629">
                  <a:moveTo>
                    <a:pt x="0" y="0"/>
                  </a:moveTo>
                  <a:lnTo>
                    <a:pt x="42519" y="0"/>
                  </a:lnTo>
                </a:path>
                <a:path w="595629">
                  <a:moveTo>
                    <a:pt x="170103" y="0"/>
                  </a:moveTo>
                  <a:lnTo>
                    <a:pt x="297675" y="0"/>
                  </a:lnTo>
                </a:path>
                <a:path w="595629">
                  <a:moveTo>
                    <a:pt x="340194" y="0"/>
                  </a:moveTo>
                  <a:lnTo>
                    <a:pt x="382727" y="0"/>
                  </a:lnTo>
                </a:path>
                <a:path w="595629">
                  <a:moveTo>
                    <a:pt x="425246" y="0"/>
                  </a:moveTo>
                  <a:lnTo>
                    <a:pt x="467779" y="0"/>
                  </a:lnTo>
                </a:path>
                <a:path w="595629">
                  <a:moveTo>
                    <a:pt x="510298" y="0"/>
                  </a:moveTo>
                  <a:lnTo>
                    <a:pt x="595350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262962" y="4513297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02157" y="4534560"/>
              <a:ext cx="1573530" cy="42545"/>
            </a:xfrm>
            <a:custGeom>
              <a:avLst/>
              <a:gdLst/>
              <a:ahLst/>
              <a:cxnLst/>
              <a:rect l="l" t="t" r="r" b="b"/>
              <a:pathLst>
                <a:path w="1573529" h="42545">
                  <a:moveTo>
                    <a:pt x="1530908" y="0"/>
                  </a:moveTo>
                  <a:lnTo>
                    <a:pt x="1573428" y="0"/>
                  </a:lnTo>
                </a:path>
                <a:path w="1573529" h="42545">
                  <a:moveTo>
                    <a:pt x="0" y="42519"/>
                  </a:moveTo>
                  <a:lnTo>
                    <a:pt x="297675" y="42519"/>
                  </a:lnTo>
                </a:path>
                <a:path w="1573529" h="42545">
                  <a:moveTo>
                    <a:pt x="340194" y="42519"/>
                  </a:moveTo>
                  <a:lnTo>
                    <a:pt x="467779" y="42519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497508" y="4555817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32" y="42525"/>
                  </a:lnTo>
                  <a:lnTo>
                    <a:pt x="42532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25080" y="4577079"/>
              <a:ext cx="553085" cy="0"/>
            </a:xfrm>
            <a:custGeom>
              <a:avLst/>
              <a:gdLst/>
              <a:ahLst/>
              <a:cxnLst/>
              <a:rect l="l" t="t" r="r" b="b"/>
              <a:pathLst>
                <a:path w="553084">
                  <a:moveTo>
                    <a:pt x="0" y="0"/>
                  </a:moveTo>
                  <a:lnTo>
                    <a:pt x="42532" y="0"/>
                  </a:lnTo>
                </a:path>
                <a:path w="553084">
                  <a:moveTo>
                    <a:pt x="212636" y="0"/>
                  </a:moveTo>
                  <a:lnTo>
                    <a:pt x="425259" y="0"/>
                  </a:lnTo>
                </a:path>
                <a:path w="553084">
                  <a:moveTo>
                    <a:pt x="510311" y="0"/>
                  </a:moveTo>
                  <a:lnTo>
                    <a:pt x="552831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262962" y="4555817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0" y="42525"/>
                  </a:moveTo>
                  <a:lnTo>
                    <a:pt x="42519" y="42525"/>
                  </a:lnTo>
                  <a:lnTo>
                    <a:pt x="42519" y="0"/>
                  </a:lnTo>
                  <a:lnTo>
                    <a:pt x="0" y="0"/>
                  </a:lnTo>
                  <a:lnTo>
                    <a:pt x="0" y="42525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390534" y="4577079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90">
                  <a:moveTo>
                    <a:pt x="0" y="0"/>
                  </a:moveTo>
                  <a:lnTo>
                    <a:pt x="85051" y="0"/>
                  </a:lnTo>
                </a:path>
              </a:pathLst>
            </a:custGeom>
            <a:ln w="42525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1055697" y="2821025"/>
            <a:ext cx="5149215" cy="187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635" marR="5080" indent="-1512570" algn="r">
              <a:lnSpc>
                <a:spcPct val="99500"/>
              </a:lnSpc>
              <a:spcBef>
                <a:spcPts val="114"/>
              </a:spcBef>
            </a:pPr>
            <a:r>
              <a:rPr sz="4050" spc="50" dirty="0">
                <a:solidFill>
                  <a:srgbClr val="FF6714"/>
                </a:solidFill>
                <a:latin typeface="Lucida Sans Unicode"/>
                <a:cs typeface="Lucida Sans Unicode"/>
              </a:rPr>
              <a:t>ЗА</a:t>
            </a:r>
            <a:r>
              <a:rPr sz="4050" spc="50" dirty="0">
                <a:solidFill>
                  <a:srgbClr val="540575"/>
                </a:solidFill>
                <a:latin typeface="Lucida Sans Unicode"/>
                <a:cs typeface="Lucida Sans Unicode"/>
              </a:rPr>
              <a:t>регистрируйтесь </a:t>
            </a:r>
            <a:r>
              <a:rPr sz="4050" dirty="0">
                <a:solidFill>
                  <a:srgbClr val="540575"/>
                </a:solidFill>
                <a:latin typeface="Lucida Sans Unicode"/>
                <a:cs typeface="Lucida Sans Unicode"/>
              </a:rPr>
              <a:t>на</a:t>
            </a:r>
            <a:r>
              <a:rPr sz="4050" spc="-28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4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платформе </a:t>
            </a:r>
            <a:r>
              <a:rPr sz="4050" spc="100" dirty="0">
                <a:solidFill>
                  <a:srgbClr val="FF6714"/>
                </a:solidFill>
                <a:latin typeface="Lucida Sans Unicode"/>
                <a:cs typeface="Lucida Sans Unicode"/>
              </a:rPr>
              <a:t>ДОБРО.РФ</a:t>
            </a:r>
            <a:endParaRPr sz="4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003" y="584200"/>
            <a:ext cx="5053330" cy="105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pc="85" dirty="0">
                <a:solidFill>
                  <a:srgbClr val="FF6714"/>
                </a:solidFill>
              </a:rPr>
              <a:t>ДОСТУПНЫЕ</a:t>
            </a:r>
            <a:r>
              <a:rPr spc="-280" dirty="0">
                <a:solidFill>
                  <a:srgbClr val="FF6714"/>
                </a:solidFill>
              </a:rPr>
              <a:t> </a:t>
            </a:r>
            <a:r>
              <a:rPr spc="175" dirty="0">
                <a:solidFill>
                  <a:srgbClr val="FF6714"/>
                </a:solidFill>
              </a:rPr>
              <a:t>СЕРВИСЫ </a:t>
            </a:r>
            <a:r>
              <a:rPr spc="-10" dirty="0"/>
              <a:t>ДОБРО.ЦЕНТРА: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555" y="2062746"/>
            <a:ext cx="85725" cy="85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554" y="2664447"/>
            <a:ext cx="85725" cy="857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8419" y="4173455"/>
            <a:ext cx="85725" cy="857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11910" y="1955800"/>
            <a:ext cx="4206240" cy="3046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4365">
              <a:lnSpc>
                <a:spcPct val="100200"/>
              </a:lnSpc>
              <a:spcBef>
                <a:spcPts val="95"/>
              </a:spcBef>
            </a:pPr>
            <a:r>
              <a:rPr lang="ru-RU" sz="1950" dirty="0" err="1">
                <a:solidFill>
                  <a:srgbClr val="540575"/>
                </a:solidFill>
                <a:latin typeface="Lucida Sans Unicode"/>
                <a:cs typeface="Lucida Sans Unicode"/>
              </a:rPr>
              <a:t>И</a:t>
            </a:r>
            <a:r>
              <a:rPr sz="195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нформирование</a:t>
            </a:r>
            <a:r>
              <a:rPr sz="1950" spc="-75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950" dirty="0">
                <a:solidFill>
                  <a:srgbClr val="540575"/>
                </a:solidFill>
                <a:latin typeface="Lucida Sans Unicode"/>
                <a:cs typeface="Lucida Sans Unicode"/>
              </a:rPr>
              <a:t>граждан</a:t>
            </a:r>
            <a:r>
              <a:rPr sz="1950" spc="-7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950" spc="-50" dirty="0">
                <a:solidFill>
                  <a:srgbClr val="540575"/>
                </a:solidFill>
                <a:latin typeface="Lucida Sans Unicode"/>
                <a:cs typeface="Lucida Sans Unicode"/>
              </a:rPr>
              <a:t>и </a:t>
            </a:r>
            <a:r>
              <a:rPr sz="1950" spc="-1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организаций</a:t>
            </a:r>
            <a:r>
              <a:rPr lang="ru-RU" sz="195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;</a:t>
            </a:r>
          </a:p>
          <a:p>
            <a:pPr marL="12700" marR="634365">
              <a:lnSpc>
                <a:spcPct val="100200"/>
              </a:lnSpc>
              <a:spcBef>
                <a:spcPts val="95"/>
              </a:spcBef>
            </a:pPr>
            <a:r>
              <a:rPr lang="ru-RU" sz="1950" dirty="0" err="1">
                <a:solidFill>
                  <a:srgbClr val="540575"/>
                </a:solidFill>
                <a:latin typeface="Lucida Sans Unicode"/>
                <a:cs typeface="Lucida Sans Unicode"/>
              </a:rPr>
              <a:t>К</a:t>
            </a:r>
            <a:r>
              <a:rPr sz="195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онсуль</a:t>
            </a:r>
            <a:r>
              <a:rPr lang="ru-RU" sz="195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тация</a:t>
            </a:r>
            <a:r>
              <a:rPr sz="1950" spc="5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lang="ru-RU" sz="195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по социальному проектированию</a:t>
            </a:r>
            <a:r>
              <a:rPr lang="ru-RU" sz="195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, по волонтерской деятельности, благотворительности;</a:t>
            </a:r>
          </a:p>
          <a:p>
            <a:pPr marL="12700" marR="634365">
              <a:lnSpc>
                <a:spcPct val="100200"/>
              </a:lnSpc>
              <a:spcBef>
                <a:spcPts val="95"/>
              </a:spcBef>
            </a:pPr>
            <a:r>
              <a:rPr lang="ru-RU" sz="195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Помощь в </a:t>
            </a:r>
            <a:r>
              <a:rPr sz="195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организаци</a:t>
            </a:r>
            <a:r>
              <a:rPr lang="ru-RU" sz="195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и</a:t>
            </a:r>
            <a:r>
              <a:rPr sz="1950" spc="-1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950" dirty="0">
                <a:solidFill>
                  <a:srgbClr val="540575"/>
                </a:solidFill>
                <a:latin typeface="Lucida Sans Unicode"/>
                <a:cs typeface="Lucida Sans Unicode"/>
              </a:rPr>
              <a:t>и</a:t>
            </a:r>
            <a:r>
              <a:rPr sz="1950" spc="-1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950" spc="-1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проведени</a:t>
            </a:r>
            <a:r>
              <a:rPr lang="ru-RU" sz="195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и</a:t>
            </a:r>
            <a:r>
              <a:rPr sz="195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950" spc="-1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мероприяти</a:t>
            </a:r>
            <a:r>
              <a:rPr lang="ru-RU" sz="195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й;</a:t>
            </a:r>
            <a:endParaRPr sz="1950" dirty="0">
              <a:latin typeface="Lucida Sans Unicode"/>
              <a:cs typeface="Lucida Sans Unicode"/>
            </a:endParaRPr>
          </a:p>
          <a:p>
            <a:pPr marL="12700" marR="5080">
              <a:lnSpc>
                <a:spcPts val="2330"/>
              </a:lnSpc>
              <a:spcBef>
                <a:spcPts val="145"/>
              </a:spcBef>
            </a:pPr>
            <a:r>
              <a:rPr lang="ru-RU" sz="1950" dirty="0">
                <a:solidFill>
                  <a:srgbClr val="540575"/>
                </a:solidFill>
                <a:latin typeface="Lucida Sans Unicode"/>
                <a:cs typeface="Lucida Sans Unicode"/>
              </a:rPr>
              <a:t>Р</a:t>
            </a:r>
            <a:r>
              <a:rPr sz="195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абота</a:t>
            </a:r>
            <a:r>
              <a:rPr sz="1950" spc="-12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950" spc="70" dirty="0">
                <a:solidFill>
                  <a:srgbClr val="540575"/>
                </a:solidFill>
                <a:latin typeface="Lucida Sans Unicode"/>
                <a:cs typeface="Lucida Sans Unicode"/>
              </a:rPr>
              <a:t>с</a:t>
            </a:r>
            <a:r>
              <a:rPr sz="1950" spc="-8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950" spc="-20" dirty="0" err="1">
                <a:solidFill>
                  <a:srgbClr val="540575"/>
                </a:solidFill>
                <a:latin typeface="Lucida Sans Unicode"/>
                <a:cs typeface="Lucida Sans Unicode"/>
              </a:rPr>
              <a:t>платформой</a:t>
            </a:r>
            <a:r>
              <a:rPr sz="1950" spc="-8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950" spc="45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ДОБРО.РФ</a:t>
            </a:r>
            <a:r>
              <a:rPr lang="ru-RU" sz="1950" spc="45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;</a:t>
            </a:r>
            <a:endParaRPr sz="1950" dirty="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4083" y="1346200"/>
            <a:ext cx="85725" cy="857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4247" y="2112539"/>
            <a:ext cx="85725" cy="857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3217" y="3761707"/>
            <a:ext cx="85725" cy="857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3215" y="2870200"/>
            <a:ext cx="85725" cy="857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965240" y="1209057"/>
            <a:ext cx="4065270" cy="47035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lang="ru-RU" sz="2000" spc="10" dirty="0" err="1">
                <a:solidFill>
                  <a:srgbClr val="540575"/>
                </a:solidFill>
                <a:latin typeface="Lucida Sans Unicode"/>
                <a:cs typeface="Lucida Sans Unicode"/>
              </a:rPr>
              <a:t>П</a:t>
            </a:r>
            <a:r>
              <a:rPr sz="2000" spc="1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редоставление</a:t>
            </a:r>
            <a:r>
              <a:rPr sz="2000" spc="22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spc="45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помещения</a:t>
            </a:r>
            <a:r>
              <a:rPr lang="ru-RU" sz="2000" spc="45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и оборудования;</a:t>
            </a:r>
          </a:p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lang="ru-RU" sz="2000" dirty="0" err="1">
                <a:solidFill>
                  <a:srgbClr val="540575"/>
                </a:solidFill>
                <a:latin typeface="Lucida Sans Unicode"/>
                <a:cs typeface="Lucida Sans Unicode"/>
              </a:rPr>
              <a:t>А</a:t>
            </a:r>
            <a:r>
              <a:rPr sz="200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кселерация</a:t>
            </a:r>
            <a:r>
              <a:rPr sz="2000" spc="10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540575"/>
                </a:solidFill>
                <a:latin typeface="Lucida Sans Unicode"/>
                <a:cs typeface="Lucida Sans Unicode"/>
              </a:rPr>
              <a:t>и</a:t>
            </a:r>
            <a:r>
              <a:rPr sz="2000" spc="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сопровождение </a:t>
            </a:r>
            <a:r>
              <a:rPr sz="2000" dirty="0">
                <a:solidFill>
                  <a:srgbClr val="540575"/>
                </a:solidFill>
                <a:latin typeface="Lucida Sans Unicode"/>
                <a:cs typeface="Lucida Sans Unicode"/>
              </a:rPr>
              <a:t>местных</a:t>
            </a:r>
            <a:r>
              <a:rPr sz="20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добровольческих, </a:t>
            </a:r>
            <a:r>
              <a:rPr sz="2000" spc="45" dirty="0" err="1">
                <a:solidFill>
                  <a:srgbClr val="540575"/>
                </a:solidFill>
                <a:latin typeface="Lucida Sans Unicode"/>
                <a:cs typeface="Lucida Sans Unicode"/>
              </a:rPr>
              <a:t>общественных</a:t>
            </a:r>
            <a:r>
              <a:rPr sz="2000" spc="-15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проектов</a:t>
            </a:r>
            <a:r>
              <a:rPr lang="ru-RU" sz="200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;</a:t>
            </a:r>
            <a:r>
              <a:rPr sz="200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lang="ru-RU" sz="2000" dirty="0">
                <a:solidFill>
                  <a:srgbClr val="540575"/>
                </a:solidFill>
                <a:latin typeface="Lucida Sans Unicode"/>
                <a:cs typeface="Lucida Sans Unicode"/>
              </a:rPr>
              <a:t>М</a:t>
            </a:r>
            <a:r>
              <a:rPr sz="200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отивация</a:t>
            </a:r>
            <a:r>
              <a:rPr sz="2000" spc="15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540575"/>
                </a:solidFill>
                <a:latin typeface="Lucida Sans Unicode"/>
                <a:cs typeface="Lucida Sans Unicode"/>
              </a:rPr>
              <a:t>активных </a:t>
            </a:r>
            <a:r>
              <a:rPr sz="20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граждан </a:t>
            </a:r>
            <a:r>
              <a:rPr sz="2000" dirty="0">
                <a:solidFill>
                  <a:srgbClr val="540575"/>
                </a:solidFill>
                <a:latin typeface="Lucida Sans Unicode"/>
                <a:cs typeface="Lucida Sans Unicode"/>
              </a:rPr>
              <a:t>центры</a:t>
            </a:r>
            <a:r>
              <a:rPr sz="2000" spc="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540575"/>
                </a:solidFill>
                <a:latin typeface="Lucida Sans Unicode"/>
                <a:cs typeface="Lucida Sans Unicode"/>
              </a:rPr>
              <a:t>здорового</a:t>
            </a:r>
            <a:r>
              <a:rPr sz="2000" spc="-4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solidFill>
                  <a:srgbClr val="540575"/>
                </a:solidFill>
                <a:latin typeface="Lucida Sans Unicode"/>
                <a:cs typeface="Lucida Sans Unicode"/>
              </a:rPr>
              <a:t>образа</a:t>
            </a:r>
            <a:r>
              <a:rPr sz="20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жизни</a:t>
            </a:r>
            <a:r>
              <a:rPr lang="ru-RU" sz="200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;</a:t>
            </a:r>
          </a:p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lang="ru-RU" sz="195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Ф</a:t>
            </a:r>
            <a:r>
              <a:rPr kumimoji="0" lang="ru-RU" sz="19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Lucida Sans Unicode"/>
                <a:cs typeface="Lucida Sans Unicode"/>
              </a:rPr>
              <a:t>ормирование</a:t>
            </a:r>
            <a:r>
              <a:rPr kumimoji="0" lang="ru-RU" sz="1950" b="0" i="0" u="none" strike="noStrike" kern="0" cap="none" spc="-100" normalizeH="0" baseline="0" noProof="0" dirty="0" smtClean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ru-RU" sz="1950" b="0" i="0" u="none" strike="noStrike" kern="0" cap="none" spc="0" normalizeH="0" baseline="0" noProof="0" dirty="0" smtClean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Lucida Sans Unicode"/>
                <a:cs typeface="Lucida Sans Unicode"/>
              </a:rPr>
              <a:t>и</a:t>
            </a:r>
            <a:r>
              <a:rPr kumimoji="0" lang="ru-RU" sz="1950" b="0" i="0" u="none" strike="noStrike" kern="0" cap="none" spc="-135" normalizeH="0" baseline="0" noProof="0" dirty="0" smtClean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ru-RU" sz="1950" b="0" i="0" u="none" strike="noStrike" kern="0" cap="none" spc="-10" normalizeH="0" baseline="0" noProof="0" dirty="0" smtClean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Lucida Sans Unicode"/>
                <a:cs typeface="Lucida Sans Unicode"/>
              </a:rPr>
              <a:t>сопровождение </a:t>
            </a:r>
            <a:r>
              <a:rPr kumimoji="0" lang="ru-RU" sz="1950" b="0" i="0" u="none" strike="noStrike" kern="0" cap="none" spc="0" normalizeH="0" baseline="0" noProof="0" dirty="0" smtClean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Lucida Sans Unicode"/>
                <a:cs typeface="Lucida Sans Unicode"/>
              </a:rPr>
              <a:t>волонтёрских</a:t>
            </a:r>
            <a:r>
              <a:rPr kumimoji="0" lang="ru-RU" sz="1950" b="0" i="0" u="none" strike="noStrike" kern="0" cap="none" spc="-135" normalizeH="0" baseline="0" noProof="0" dirty="0" smtClean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ru-RU" sz="1950" b="0" i="0" u="none" strike="noStrike" kern="0" cap="none" spc="-10" normalizeH="0" baseline="0" noProof="0" dirty="0" smtClean="0">
                <a:ln>
                  <a:noFill/>
                </a:ln>
                <a:solidFill>
                  <a:srgbClr val="540575"/>
                </a:solidFill>
                <a:effectLst/>
                <a:uLnTx/>
                <a:uFillTx/>
                <a:latin typeface="Lucida Sans Unicode"/>
                <a:cs typeface="Lucida Sans Unicode"/>
              </a:rPr>
              <a:t>корпусов;</a:t>
            </a:r>
          </a:p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lang="ru-RU" sz="1950" spc="-1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Организация регулярной и системной помощи людям, оказавшимся в трудной жизненной ситуации.</a:t>
            </a:r>
            <a:endParaRPr kumimoji="0" lang="ru-RU" sz="1950" b="0" i="0" u="none" strike="noStrike" kern="0" cap="none" spc="-10" normalizeH="0" baseline="0" noProof="0" dirty="0" smtClean="0">
              <a:ln>
                <a:noFill/>
              </a:ln>
              <a:solidFill>
                <a:srgbClr val="540575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5" y="4775200"/>
            <a:ext cx="857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3214" y="4826583"/>
            <a:ext cx="85725" cy="85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599333"/>
            <a:ext cx="10220325" cy="6628130"/>
          </a:xfrm>
          <a:custGeom>
            <a:avLst/>
            <a:gdLst/>
            <a:ahLst/>
            <a:cxnLst/>
            <a:rect l="l" t="t" r="r" b="b"/>
            <a:pathLst>
              <a:path w="10220325" h="6628130">
                <a:moveTo>
                  <a:pt x="10219931" y="0"/>
                </a:moveTo>
                <a:lnTo>
                  <a:pt x="5440464" y="0"/>
                </a:lnTo>
                <a:lnTo>
                  <a:pt x="5440464" y="5448"/>
                </a:lnTo>
                <a:lnTo>
                  <a:pt x="479793" y="5448"/>
                </a:lnTo>
                <a:lnTo>
                  <a:pt x="479793" y="4694161"/>
                </a:lnTo>
                <a:lnTo>
                  <a:pt x="0" y="4694161"/>
                </a:lnTo>
                <a:lnTo>
                  <a:pt x="0" y="6627736"/>
                </a:lnTo>
                <a:lnTo>
                  <a:pt x="7909471" y="6627736"/>
                </a:lnTo>
                <a:lnTo>
                  <a:pt x="7909471" y="6625133"/>
                </a:lnTo>
                <a:lnTo>
                  <a:pt x="7918145" y="6624866"/>
                </a:lnTo>
                <a:lnTo>
                  <a:pt x="7976730" y="6622097"/>
                </a:lnTo>
                <a:lnTo>
                  <a:pt x="8035226" y="6617944"/>
                </a:lnTo>
                <a:lnTo>
                  <a:pt x="8093596" y="6612420"/>
                </a:lnTo>
                <a:lnTo>
                  <a:pt x="8151800" y="6605511"/>
                </a:lnTo>
                <a:lnTo>
                  <a:pt x="8209826" y="6597231"/>
                </a:lnTo>
                <a:lnTo>
                  <a:pt x="8267611" y="6587579"/>
                </a:lnTo>
                <a:lnTo>
                  <a:pt x="8325129" y="6576568"/>
                </a:lnTo>
                <a:lnTo>
                  <a:pt x="8382355" y="6564198"/>
                </a:lnTo>
                <a:lnTo>
                  <a:pt x="8439252" y="6550495"/>
                </a:lnTo>
                <a:lnTo>
                  <a:pt x="8495779" y="6535445"/>
                </a:lnTo>
                <a:lnTo>
                  <a:pt x="8551901" y="6519062"/>
                </a:lnTo>
                <a:lnTo>
                  <a:pt x="8607590" y="6501358"/>
                </a:lnTo>
                <a:lnTo>
                  <a:pt x="8662822" y="6482347"/>
                </a:lnTo>
                <a:lnTo>
                  <a:pt x="8717547" y="6462039"/>
                </a:lnTo>
                <a:lnTo>
                  <a:pt x="8771738" y="6440437"/>
                </a:lnTo>
                <a:lnTo>
                  <a:pt x="8825344" y="6417564"/>
                </a:lnTo>
                <a:lnTo>
                  <a:pt x="8878367" y="6393434"/>
                </a:lnTo>
                <a:lnTo>
                  <a:pt x="8930754" y="6368072"/>
                </a:lnTo>
                <a:lnTo>
                  <a:pt x="8982481" y="6341465"/>
                </a:lnTo>
                <a:lnTo>
                  <a:pt x="9033510" y="6313652"/>
                </a:lnTo>
                <a:lnTo>
                  <a:pt x="9083827" y="6284633"/>
                </a:lnTo>
                <a:lnTo>
                  <a:pt x="9133370" y="6254445"/>
                </a:lnTo>
                <a:lnTo>
                  <a:pt x="9182138" y="6223089"/>
                </a:lnTo>
                <a:lnTo>
                  <a:pt x="9230093" y="6190589"/>
                </a:lnTo>
                <a:lnTo>
                  <a:pt x="9277210" y="6156972"/>
                </a:lnTo>
                <a:lnTo>
                  <a:pt x="9323438" y="6122263"/>
                </a:lnTo>
                <a:lnTo>
                  <a:pt x="9368777" y="6086449"/>
                </a:lnTo>
                <a:lnTo>
                  <a:pt x="9413189" y="6049594"/>
                </a:lnTo>
                <a:lnTo>
                  <a:pt x="9456649" y="6011697"/>
                </a:lnTo>
                <a:lnTo>
                  <a:pt x="9499130" y="5972784"/>
                </a:lnTo>
                <a:lnTo>
                  <a:pt x="9540608" y="5932881"/>
                </a:lnTo>
                <a:lnTo>
                  <a:pt x="9581032" y="5892012"/>
                </a:lnTo>
                <a:lnTo>
                  <a:pt x="9620428" y="5850191"/>
                </a:lnTo>
                <a:lnTo>
                  <a:pt x="9658731" y="5807456"/>
                </a:lnTo>
                <a:lnTo>
                  <a:pt x="9695955" y="5763831"/>
                </a:lnTo>
                <a:lnTo>
                  <a:pt x="9732035" y="5719343"/>
                </a:lnTo>
                <a:lnTo>
                  <a:pt x="9766973" y="5674017"/>
                </a:lnTo>
                <a:lnTo>
                  <a:pt x="9800742" y="5627890"/>
                </a:lnTo>
                <a:lnTo>
                  <a:pt x="9833331" y="5580951"/>
                </a:lnTo>
                <a:lnTo>
                  <a:pt x="9864700" y="5533288"/>
                </a:lnTo>
                <a:lnTo>
                  <a:pt x="9894862" y="5484876"/>
                </a:lnTo>
                <a:lnTo>
                  <a:pt x="9923767" y="5435778"/>
                </a:lnTo>
                <a:lnTo>
                  <a:pt x="9951415" y="5386006"/>
                </a:lnTo>
                <a:lnTo>
                  <a:pt x="9977780" y="5335600"/>
                </a:lnTo>
                <a:lnTo>
                  <a:pt x="10002863" y="5284571"/>
                </a:lnTo>
                <a:lnTo>
                  <a:pt x="10026625" y="5232997"/>
                </a:lnTo>
                <a:lnTo>
                  <a:pt x="10049078" y="5180850"/>
                </a:lnTo>
                <a:lnTo>
                  <a:pt x="10070186" y="5128209"/>
                </a:lnTo>
                <a:lnTo>
                  <a:pt x="10089947" y="5075072"/>
                </a:lnTo>
                <a:lnTo>
                  <a:pt x="10108336" y="5021478"/>
                </a:lnTo>
                <a:lnTo>
                  <a:pt x="10125367" y="4967478"/>
                </a:lnTo>
                <a:lnTo>
                  <a:pt x="10141013" y="4913084"/>
                </a:lnTo>
                <a:lnTo>
                  <a:pt x="10155263" y="4858347"/>
                </a:lnTo>
                <a:lnTo>
                  <a:pt x="10168115" y="4803279"/>
                </a:lnTo>
                <a:lnTo>
                  <a:pt x="10179558" y="4747933"/>
                </a:lnTo>
                <a:lnTo>
                  <a:pt x="10189578" y="4692332"/>
                </a:lnTo>
                <a:lnTo>
                  <a:pt x="10198176" y="4636503"/>
                </a:lnTo>
                <a:lnTo>
                  <a:pt x="10205364" y="4580496"/>
                </a:lnTo>
                <a:lnTo>
                  <a:pt x="10211117" y="4524337"/>
                </a:lnTo>
                <a:lnTo>
                  <a:pt x="10215423" y="4468050"/>
                </a:lnTo>
                <a:lnTo>
                  <a:pt x="10218306" y="4411688"/>
                </a:lnTo>
                <a:lnTo>
                  <a:pt x="10219741" y="4355274"/>
                </a:lnTo>
                <a:lnTo>
                  <a:pt x="10219931" y="4327055"/>
                </a:lnTo>
                <a:lnTo>
                  <a:pt x="10219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6756" y="4775200"/>
            <a:ext cx="9168144" cy="1484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40575"/>
                </a:solidFill>
                <a:latin typeface="Lucida Sans Unicode"/>
                <a:cs typeface="Lucida Sans Unicode"/>
              </a:rPr>
              <a:t>Наши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реквизиты:</a:t>
            </a:r>
            <a:r>
              <a:rPr sz="1200" spc="-5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540575"/>
                </a:solidFill>
                <a:latin typeface="Lucida Sans Unicode"/>
                <a:cs typeface="Lucida Sans Unicode"/>
              </a:rPr>
              <a:t>455038,</a:t>
            </a:r>
            <a:r>
              <a:rPr sz="1200" spc="-6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20" dirty="0">
                <a:solidFill>
                  <a:srgbClr val="540575"/>
                </a:solidFill>
                <a:latin typeface="Lucida Sans Unicode"/>
                <a:cs typeface="Lucida Sans Unicode"/>
              </a:rPr>
              <a:t>г.</a:t>
            </a:r>
            <a:r>
              <a:rPr sz="120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Магнитогорск,</a:t>
            </a:r>
            <a:r>
              <a:rPr sz="1200" spc="-8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540575"/>
                </a:solidFill>
                <a:latin typeface="Lucida Sans Unicode"/>
                <a:cs typeface="Lucida Sans Unicode"/>
              </a:rPr>
              <a:t>ул.</a:t>
            </a:r>
            <a:r>
              <a:rPr sz="1200" spc="-7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Советской</a:t>
            </a:r>
            <a:r>
              <a:rPr sz="1200" spc="-5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Армии,</a:t>
            </a:r>
            <a:r>
              <a:rPr sz="1200" spc="-6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540575"/>
                </a:solidFill>
                <a:latin typeface="Lucida Sans Unicode"/>
                <a:cs typeface="Lucida Sans Unicode"/>
              </a:rPr>
              <a:t>д.2,</a:t>
            </a:r>
            <a:r>
              <a:rPr sz="1200" spc="-9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540575"/>
                </a:solidFill>
                <a:latin typeface="Lucida Sans Unicode"/>
                <a:cs typeface="Lucida Sans Unicode"/>
              </a:rPr>
              <a:t>тел.: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270" dirty="0">
                <a:solidFill>
                  <a:srgbClr val="540575"/>
                </a:solidFill>
                <a:latin typeface="Lucida Sans Unicode"/>
                <a:cs typeface="Lucida Sans Unicode"/>
              </a:rPr>
              <a:t>+7</a:t>
            </a:r>
            <a:r>
              <a:rPr sz="1200" spc="-4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540575"/>
                </a:solidFill>
                <a:latin typeface="Lucida Sans Unicode"/>
                <a:cs typeface="Lucida Sans Unicode"/>
              </a:rPr>
              <a:t>(968)</a:t>
            </a:r>
            <a:r>
              <a:rPr sz="1200" spc="-6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204" dirty="0">
                <a:solidFill>
                  <a:srgbClr val="540575"/>
                </a:solidFill>
                <a:latin typeface="Lucida Sans Unicode"/>
                <a:cs typeface="Lucida Sans Unicode"/>
              </a:rPr>
              <a:t>116-</a:t>
            </a:r>
            <a:r>
              <a:rPr sz="1200" spc="-190" dirty="0">
                <a:solidFill>
                  <a:srgbClr val="540575"/>
                </a:solidFill>
                <a:latin typeface="Lucida Sans Unicode"/>
                <a:cs typeface="Lucida Sans Unicode"/>
              </a:rPr>
              <a:t>81-</a:t>
            </a:r>
            <a:r>
              <a:rPr sz="1200" spc="-175" dirty="0">
                <a:solidFill>
                  <a:srgbClr val="540575"/>
                </a:solidFill>
                <a:latin typeface="Lucida Sans Unicode"/>
                <a:cs typeface="Lucida Sans Unicode"/>
              </a:rPr>
              <a:t>31</a:t>
            </a:r>
            <a:r>
              <a:rPr sz="1200" spc="-175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,</a:t>
            </a:r>
            <a:r>
              <a:rPr lang="ru-RU" sz="1200" spc="-175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+7(967)  869-13-98                                       </a:t>
            </a:r>
            <a:r>
              <a:rPr sz="1200" spc="-60" dirty="0" smtClean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e-</a:t>
            </a:r>
            <a:r>
              <a:rPr sz="1200" spc="-25" dirty="0" err="1" smtClean="0">
                <a:solidFill>
                  <a:srgbClr val="540575"/>
                </a:solidFill>
                <a:latin typeface="Lucida Sans Unicode"/>
                <a:cs typeface="Lucida Sans Unicode"/>
              </a:rPr>
              <a:t>mail:</a:t>
            </a:r>
            <a:r>
              <a:rPr lang="en-US" sz="1200" dirty="0" err="1" smtClean="0">
                <a:solidFill>
                  <a:srgbClr val="540575"/>
                </a:solidFill>
                <a:latin typeface="Lucida Sans Unicode"/>
                <a:cs typeface="Lucida Sans Unicode"/>
                <a:hlinkClick r:id="rId2"/>
              </a:rPr>
              <a:t>mail@fondmetallurg.ru</a:t>
            </a:r>
            <a:r>
              <a:rPr sz="1200" spc="-10" dirty="0" smtClean="0">
                <a:solidFill>
                  <a:srgbClr val="540575"/>
                </a:solidFill>
                <a:latin typeface="Lucida Sans Unicode"/>
                <a:cs typeface="Lucida Sans Unicode"/>
                <a:hlinkClick r:id="rId3"/>
              </a:rPr>
              <a:t>.</a:t>
            </a:r>
            <a:endParaRPr sz="1200" dirty="0">
              <a:latin typeface="Lucida Sans Unicode"/>
              <a:cs typeface="Lucida Sans Unicode"/>
            </a:endParaRPr>
          </a:p>
          <a:p>
            <a:pPr marL="12700" marR="5080">
              <a:lnSpc>
                <a:spcPts val="1430"/>
              </a:lnSpc>
              <a:spcBef>
                <a:spcPts val="1540"/>
              </a:spcBef>
            </a:pP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Благотворительный</a:t>
            </a:r>
            <a:r>
              <a:rPr sz="1200" spc="2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фонд</a:t>
            </a:r>
            <a:r>
              <a:rPr sz="1200" spc="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«Металлург»,</a:t>
            </a:r>
            <a:r>
              <a:rPr sz="1200" spc="2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юр.</a:t>
            </a:r>
            <a:r>
              <a:rPr sz="1200" spc="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адрес:</a:t>
            </a:r>
            <a:r>
              <a:rPr sz="1200" spc="4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540575"/>
                </a:solidFill>
                <a:latin typeface="Lucida Sans Unicode"/>
                <a:cs typeface="Lucida Sans Unicode"/>
              </a:rPr>
              <a:t>455021</a:t>
            </a:r>
            <a:r>
              <a:rPr sz="1200" spc="5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Челябинская</a:t>
            </a:r>
            <a:r>
              <a:rPr sz="1200" spc="3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область,</a:t>
            </a:r>
            <a:r>
              <a:rPr sz="1200" spc="2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20" dirty="0">
                <a:solidFill>
                  <a:srgbClr val="540575"/>
                </a:solidFill>
                <a:latin typeface="Lucida Sans Unicode"/>
                <a:cs typeface="Lucida Sans Unicode"/>
              </a:rPr>
              <a:t>г.</a:t>
            </a:r>
            <a:r>
              <a:rPr sz="1200" spc="2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Магнитогорск,</a:t>
            </a:r>
            <a:r>
              <a:rPr sz="1200" spc="2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540575"/>
                </a:solidFill>
                <a:latin typeface="Lucida Sans Unicode"/>
                <a:cs typeface="Lucida Sans Unicode"/>
              </a:rPr>
              <a:t>пр.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 Сиреневый,</a:t>
            </a:r>
            <a:r>
              <a:rPr sz="1200" spc="-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540575"/>
                </a:solidFill>
                <a:latin typeface="Lucida Sans Unicode"/>
                <a:cs typeface="Lucida Sans Unicode"/>
              </a:rPr>
              <a:t>12. </a:t>
            </a:r>
            <a:r>
              <a:rPr sz="1200" spc="-30" dirty="0">
                <a:solidFill>
                  <a:srgbClr val="540575"/>
                </a:solidFill>
                <a:latin typeface="Lucida Sans Unicode"/>
                <a:cs typeface="Lucida Sans Unicode"/>
              </a:rPr>
              <a:t>тел.: </a:t>
            </a:r>
            <a:r>
              <a:rPr sz="1200" spc="-105" dirty="0">
                <a:solidFill>
                  <a:srgbClr val="540575"/>
                </a:solidFill>
                <a:latin typeface="Lucida Sans Unicode"/>
                <a:cs typeface="Lucida Sans Unicode"/>
              </a:rPr>
              <a:t>(3519)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540575"/>
                </a:solidFill>
                <a:latin typeface="Lucida Sans Unicode"/>
                <a:cs typeface="Lucida Sans Unicode"/>
              </a:rPr>
              <a:t>40-</a:t>
            </a:r>
            <a:r>
              <a:rPr sz="1200" spc="-185" dirty="0">
                <a:solidFill>
                  <a:srgbClr val="540575"/>
                </a:solidFill>
                <a:latin typeface="Lucida Sans Unicode"/>
                <a:cs typeface="Lucida Sans Unicode"/>
              </a:rPr>
              <a:t>12-</a:t>
            </a:r>
            <a:r>
              <a:rPr sz="1200" spc="-155" dirty="0">
                <a:solidFill>
                  <a:srgbClr val="540575"/>
                </a:solidFill>
                <a:latin typeface="Lucida Sans Unicode"/>
                <a:cs typeface="Lucida Sans Unicode"/>
              </a:rPr>
              <a:t>57,</a:t>
            </a:r>
            <a:r>
              <a:rPr sz="1200" spc="-5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540575"/>
                </a:solidFill>
                <a:latin typeface="Lucida Sans Unicode"/>
                <a:cs typeface="Lucida Sans Unicode"/>
              </a:rPr>
              <a:t>e-</a:t>
            </a:r>
            <a:r>
              <a:rPr sz="1200" spc="-25" dirty="0">
                <a:solidFill>
                  <a:srgbClr val="540575"/>
                </a:solidFill>
                <a:latin typeface="Lucida Sans Unicode"/>
                <a:cs typeface="Lucida Sans Unicode"/>
              </a:rPr>
              <a:t>mail: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  <a:hlinkClick r:id="rId2"/>
              </a:rPr>
              <a:t>mail@fondmetallurg.ru,</a:t>
            </a:r>
            <a:r>
              <a:rPr sz="1200" spc="-8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fondmetallurg.ru.</a:t>
            </a:r>
            <a:endParaRPr sz="1200" dirty="0">
              <a:latin typeface="Lucida Sans Unicode"/>
              <a:cs typeface="Lucida Sans Unicode"/>
            </a:endParaRPr>
          </a:p>
          <a:p>
            <a:pPr marL="12700" marR="727075">
              <a:lnSpc>
                <a:spcPct val="104200"/>
              </a:lnSpc>
              <a:spcBef>
                <a:spcPts val="1295"/>
              </a:spcBef>
            </a:pPr>
            <a:r>
              <a:rPr sz="1200" spc="-20" dirty="0">
                <a:solidFill>
                  <a:srgbClr val="540575"/>
                </a:solidFill>
                <a:latin typeface="Lucida Sans Unicode"/>
                <a:cs typeface="Lucida Sans Unicode"/>
              </a:rPr>
              <a:t>р/сч.</a:t>
            </a:r>
            <a:r>
              <a:rPr sz="120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540575"/>
                </a:solidFill>
                <a:latin typeface="Lucida Sans Unicode"/>
                <a:cs typeface="Lucida Sans Unicode"/>
              </a:rPr>
              <a:t>40703810900000100061</a:t>
            </a:r>
            <a:r>
              <a:rPr sz="1200" spc="-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в</a:t>
            </a:r>
            <a:r>
              <a:rPr sz="12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540575"/>
                </a:solidFill>
                <a:latin typeface="Lucida Sans Unicode"/>
                <a:cs typeface="Lucida Sans Unicode"/>
              </a:rPr>
              <a:t>«КУБ»</a:t>
            </a:r>
            <a:r>
              <a:rPr sz="1200" spc="-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540575"/>
                </a:solidFill>
                <a:latin typeface="Lucida Sans Unicode"/>
                <a:cs typeface="Lucida Sans Unicode"/>
              </a:rPr>
              <a:t>(АО)</a:t>
            </a:r>
            <a:r>
              <a:rPr sz="1200" spc="-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20" dirty="0">
                <a:solidFill>
                  <a:srgbClr val="540575"/>
                </a:solidFill>
                <a:latin typeface="Lucida Sans Unicode"/>
                <a:cs typeface="Lucida Sans Unicode"/>
              </a:rPr>
              <a:t>г.</a:t>
            </a:r>
            <a:r>
              <a:rPr sz="1200" spc="-4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Магнитогорска,</a:t>
            </a:r>
            <a:r>
              <a:rPr sz="1200" spc="-4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540575"/>
                </a:solidFill>
                <a:latin typeface="Lucida Sans Unicode"/>
                <a:cs typeface="Lucida Sans Unicode"/>
              </a:rPr>
              <a:t>кор.сч.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540575"/>
                </a:solidFill>
                <a:latin typeface="Lucida Sans Unicode"/>
                <a:cs typeface="Lucida Sans Unicode"/>
              </a:rPr>
              <a:t>30101810700000000949,</a:t>
            </a:r>
            <a:r>
              <a:rPr sz="1200" spc="-4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БИК</a:t>
            </a:r>
            <a:r>
              <a:rPr sz="1200" spc="-5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540575"/>
                </a:solidFill>
                <a:latin typeface="Lucida Sans Unicode"/>
                <a:cs typeface="Lucida Sans Unicode"/>
              </a:rPr>
              <a:t>047516949,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КПП</a:t>
            </a:r>
            <a:r>
              <a:rPr sz="1200" spc="-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540575"/>
                </a:solidFill>
                <a:latin typeface="Lucida Sans Unicode"/>
                <a:cs typeface="Lucida Sans Unicode"/>
              </a:rPr>
              <a:t>745501001,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ОКПО</a:t>
            </a:r>
            <a:r>
              <a:rPr sz="1200" spc="-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30" dirty="0">
                <a:solidFill>
                  <a:srgbClr val="540575"/>
                </a:solidFill>
                <a:latin typeface="Lucida Sans Unicode"/>
                <a:cs typeface="Lucida Sans Unicode"/>
              </a:rPr>
              <a:t>21503219,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ОКТМО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540575"/>
                </a:solidFill>
                <a:latin typeface="Lucida Sans Unicode"/>
                <a:cs typeface="Lucida Sans Unicode"/>
              </a:rPr>
              <a:t>75738000,</a:t>
            </a:r>
            <a:r>
              <a:rPr sz="1200" spc="-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ИНН</a:t>
            </a:r>
            <a:r>
              <a:rPr sz="1200" spc="-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540575"/>
                </a:solidFill>
                <a:latin typeface="Lucida Sans Unicode"/>
                <a:cs typeface="Lucida Sans Unicode"/>
              </a:rPr>
              <a:t>7445040057,</a:t>
            </a:r>
            <a:r>
              <a:rPr sz="1200" spc="-3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40575"/>
                </a:solidFill>
                <a:latin typeface="Lucida Sans Unicode"/>
                <a:cs typeface="Lucida Sans Unicode"/>
              </a:rPr>
              <a:t>ОГРН</a:t>
            </a:r>
            <a:r>
              <a:rPr sz="1200" spc="-2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1027400001386.</a:t>
            </a:r>
            <a:endParaRPr sz="12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488" y="6320625"/>
            <a:ext cx="7426223" cy="7425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1762" y="769213"/>
            <a:ext cx="9086850" cy="275767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20"/>
              </a:spcBef>
            </a:pPr>
            <a:r>
              <a:rPr sz="3000" dirty="0">
                <a:solidFill>
                  <a:srgbClr val="FF6714"/>
                </a:solidFill>
              </a:rPr>
              <a:t>ДОБРО.ЦЕНТР</a:t>
            </a:r>
            <a:r>
              <a:rPr sz="3000" spc="-175" dirty="0">
                <a:solidFill>
                  <a:srgbClr val="FF6714"/>
                </a:solidFill>
              </a:rPr>
              <a:t> </a:t>
            </a:r>
            <a:r>
              <a:rPr lang="ru-RU" sz="3000" spc="-135" dirty="0" smtClean="0"/>
              <a:t>осуществляет свою деятельность на базе Ресурсного центра поддержки СО НКО г. Магнитогорска, который </a:t>
            </a:r>
            <a:r>
              <a:rPr sz="3000" spc="-65" dirty="0" err="1" smtClean="0"/>
              <a:t>входит</a:t>
            </a:r>
            <a:r>
              <a:rPr sz="3000" spc="-204" dirty="0" smtClean="0"/>
              <a:t> </a:t>
            </a:r>
            <a:r>
              <a:rPr sz="3000" spc="75" dirty="0"/>
              <a:t>в</a:t>
            </a:r>
            <a:r>
              <a:rPr sz="3000" spc="-180" dirty="0"/>
              <a:t> </a:t>
            </a:r>
            <a:r>
              <a:rPr sz="3000" spc="-10" dirty="0"/>
              <a:t>состав </a:t>
            </a:r>
            <a:r>
              <a:rPr sz="3000" dirty="0"/>
              <a:t>благотворительного</a:t>
            </a:r>
            <a:r>
              <a:rPr sz="3000" spc="-290" dirty="0"/>
              <a:t> </a:t>
            </a:r>
            <a:r>
              <a:rPr sz="3000" spc="-65" dirty="0"/>
              <a:t>фонда</a:t>
            </a:r>
            <a:r>
              <a:rPr sz="3000" spc="-270" dirty="0"/>
              <a:t> </a:t>
            </a:r>
            <a:r>
              <a:rPr sz="3000" spc="-10" dirty="0"/>
              <a:t>"Металлург", </a:t>
            </a:r>
            <a:r>
              <a:rPr sz="3000" spc="50" dirty="0"/>
              <a:t>крупнейшим</a:t>
            </a:r>
            <a:r>
              <a:rPr sz="3000" spc="-95" dirty="0"/>
              <a:t> </a:t>
            </a:r>
            <a:r>
              <a:rPr sz="3000" dirty="0"/>
              <a:t>благотворителем</a:t>
            </a:r>
            <a:r>
              <a:rPr sz="3000" spc="-90" dirty="0"/>
              <a:t> </a:t>
            </a:r>
            <a:r>
              <a:rPr sz="3000" spc="-10" dirty="0"/>
              <a:t>которого </a:t>
            </a:r>
            <a:r>
              <a:rPr sz="3000" spc="75" dirty="0"/>
              <a:t>является</a:t>
            </a:r>
            <a:r>
              <a:rPr sz="3000" spc="-195" dirty="0"/>
              <a:t> </a:t>
            </a:r>
            <a:r>
              <a:rPr sz="3000" dirty="0"/>
              <a:t>ПАО</a:t>
            </a:r>
            <a:r>
              <a:rPr sz="3000" spc="-320" dirty="0"/>
              <a:t> </a:t>
            </a:r>
            <a:r>
              <a:rPr sz="3000" spc="-10" dirty="0"/>
              <a:t>"ММК"</a:t>
            </a:r>
            <a:endParaRPr sz="3000" dirty="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6100" y="3556434"/>
            <a:ext cx="3122714" cy="713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2385" y="3618272"/>
            <a:ext cx="3370364" cy="590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8195"/>
            <a:ext cx="10217150" cy="6628130"/>
            <a:chOff x="0" y="448195"/>
            <a:chExt cx="10217150" cy="6628130"/>
          </a:xfrm>
        </p:grpSpPr>
        <p:sp>
          <p:nvSpPr>
            <p:cNvPr id="3" name="object 3"/>
            <p:cNvSpPr/>
            <p:nvPr/>
          </p:nvSpPr>
          <p:spPr>
            <a:xfrm>
              <a:off x="0" y="448195"/>
              <a:ext cx="10217150" cy="6628130"/>
            </a:xfrm>
            <a:custGeom>
              <a:avLst/>
              <a:gdLst/>
              <a:ahLst/>
              <a:cxnLst/>
              <a:rect l="l" t="t" r="r" b="b"/>
              <a:pathLst>
                <a:path w="10217150" h="6628130">
                  <a:moveTo>
                    <a:pt x="10216744" y="0"/>
                  </a:moveTo>
                  <a:lnTo>
                    <a:pt x="5437276" y="0"/>
                  </a:lnTo>
                  <a:lnTo>
                    <a:pt x="5437276" y="5448"/>
                  </a:lnTo>
                  <a:lnTo>
                    <a:pt x="473646" y="5448"/>
                  </a:lnTo>
                  <a:lnTo>
                    <a:pt x="473646" y="4694161"/>
                  </a:lnTo>
                  <a:lnTo>
                    <a:pt x="0" y="4694161"/>
                  </a:lnTo>
                  <a:lnTo>
                    <a:pt x="0" y="6627736"/>
                  </a:lnTo>
                  <a:lnTo>
                    <a:pt x="7906283" y="6627736"/>
                  </a:lnTo>
                  <a:lnTo>
                    <a:pt x="7906283" y="6625145"/>
                  </a:lnTo>
                  <a:lnTo>
                    <a:pt x="7914957" y="6624879"/>
                  </a:lnTo>
                  <a:lnTo>
                    <a:pt x="7973542" y="6622110"/>
                  </a:lnTo>
                  <a:lnTo>
                    <a:pt x="8032039" y="6617957"/>
                  </a:lnTo>
                  <a:lnTo>
                    <a:pt x="8090408" y="6612420"/>
                  </a:lnTo>
                  <a:lnTo>
                    <a:pt x="8148625" y="6605511"/>
                  </a:lnTo>
                  <a:lnTo>
                    <a:pt x="8206651" y="6597231"/>
                  </a:lnTo>
                  <a:lnTo>
                    <a:pt x="8264423" y="6587591"/>
                  </a:lnTo>
                  <a:lnTo>
                    <a:pt x="8321942" y="6576581"/>
                  </a:lnTo>
                  <a:lnTo>
                    <a:pt x="8379168" y="6564211"/>
                  </a:lnTo>
                  <a:lnTo>
                    <a:pt x="8436077" y="6550495"/>
                  </a:lnTo>
                  <a:lnTo>
                    <a:pt x="8492592" y="6535445"/>
                  </a:lnTo>
                  <a:lnTo>
                    <a:pt x="8548726" y="6519062"/>
                  </a:lnTo>
                  <a:lnTo>
                    <a:pt x="8604415" y="6501371"/>
                  </a:lnTo>
                  <a:lnTo>
                    <a:pt x="8659635" y="6482359"/>
                  </a:lnTo>
                  <a:lnTo>
                    <a:pt x="8714359" y="6462039"/>
                  </a:lnTo>
                  <a:lnTo>
                    <a:pt x="8768550" y="6440449"/>
                  </a:lnTo>
                  <a:lnTo>
                    <a:pt x="8822169" y="6417577"/>
                  </a:lnTo>
                  <a:lnTo>
                    <a:pt x="8875192" y="6393447"/>
                  </a:lnTo>
                  <a:lnTo>
                    <a:pt x="8927567" y="6368085"/>
                  </a:lnTo>
                  <a:lnTo>
                    <a:pt x="8979306" y="6341478"/>
                  </a:lnTo>
                  <a:lnTo>
                    <a:pt x="9030335" y="6313665"/>
                  </a:lnTo>
                  <a:lnTo>
                    <a:pt x="9080640" y="6284646"/>
                  </a:lnTo>
                  <a:lnTo>
                    <a:pt x="9130182" y="6254458"/>
                  </a:lnTo>
                  <a:lnTo>
                    <a:pt x="9178963" y="6223101"/>
                  </a:lnTo>
                  <a:lnTo>
                    <a:pt x="9226906" y="6190602"/>
                  </a:lnTo>
                  <a:lnTo>
                    <a:pt x="9274023" y="6156985"/>
                  </a:lnTo>
                  <a:lnTo>
                    <a:pt x="9320263" y="6122263"/>
                  </a:lnTo>
                  <a:lnTo>
                    <a:pt x="9365602" y="6086462"/>
                  </a:lnTo>
                  <a:lnTo>
                    <a:pt x="9410001" y="6049607"/>
                  </a:lnTo>
                  <a:lnTo>
                    <a:pt x="9453461" y="6011710"/>
                  </a:lnTo>
                  <a:lnTo>
                    <a:pt x="9495942" y="5972797"/>
                  </a:lnTo>
                  <a:lnTo>
                    <a:pt x="9537421" y="5932881"/>
                  </a:lnTo>
                  <a:lnTo>
                    <a:pt x="9577857" y="5892025"/>
                  </a:lnTo>
                  <a:lnTo>
                    <a:pt x="9617253" y="5850204"/>
                  </a:lnTo>
                  <a:lnTo>
                    <a:pt x="9655556" y="5807468"/>
                  </a:lnTo>
                  <a:lnTo>
                    <a:pt x="9692767" y="5763844"/>
                  </a:lnTo>
                  <a:lnTo>
                    <a:pt x="9728848" y="5719356"/>
                  </a:lnTo>
                  <a:lnTo>
                    <a:pt x="9763785" y="5674030"/>
                  </a:lnTo>
                  <a:lnTo>
                    <a:pt x="9797555" y="5627890"/>
                  </a:lnTo>
                  <a:lnTo>
                    <a:pt x="9830143" y="5580964"/>
                  </a:lnTo>
                  <a:lnTo>
                    <a:pt x="9861512" y="5533288"/>
                  </a:lnTo>
                  <a:lnTo>
                    <a:pt x="9891674" y="5484888"/>
                  </a:lnTo>
                  <a:lnTo>
                    <a:pt x="9920580" y="5435790"/>
                  </a:lnTo>
                  <a:lnTo>
                    <a:pt x="9948240" y="5386019"/>
                  </a:lnTo>
                  <a:lnTo>
                    <a:pt x="9974605" y="5335613"/>
                  </a:lnTo>
                  <a:lnTo>
                    <a:pt x="9999675" y="5284584"/>
                  </a:lnTo>
                  <a:lnTo>
                    <a:pt x="10023437" y="5232997"/>
                  </a:lnTo>
                  <a:lnTo>
                    <a:pt x="10045890" y="5180863"/>
                  </a:lnTo>
                  <a:lnTo>
                    <a:pt x="10066998" y="5128209"/>
                  </a:lnTo>
                  <a:lnTo>
                    <a:pt x="10086759" y="5075072"/>
                  </a:lnTo>
                  <a:lnTo>
                    <a:pt x="10105161" y="5021491"/>
                  </a:lnTo>
                  <a:lnTo>
                    <a:pt x="10122179" y="4967478"/>
                  </a:lnTo>
                  <a:lnTo>
                    <a:pt x="10137826" y="4913096"/>
                  </a:lnTo>
                  <a:lnTo>
                    <a:pt x="10152075" y="4858347"/>
                  </a:lnTo>
                  <a:lnTo>
                    <a:pt x="10164928" y="4803292"/>
                  </a:lnTo>
                  <a:lnTo>
                    <a:pt x="10176370" y="4747946"/>
                  </a:lnTo>
                  <a:lnTo>
                    <a:pt x="10186403" y="4692332"/>
                  </a:lnTo>
                  <a:lnTo>
                    <a:pt x="10195001" y="4636516"/>
                  </a:lnTo>
                  <a:lnTo>
                    <a:pt x="10202189" y="4580509"/>
                  </a:lnTo>
                  <a:lnTo>
                    <a:pt x="10207930" y="4524337"/>
                  </a:lnTo>
                  <a:lnTo>
                    <a:pt x="10212248" y="4468063"/>
                  </a:lnTo>
                  <a:lnTo>
                    <a:pt x="10215131" y="4411700"/>
                  </a:lnTo>
                  <a:lnTo>
                    <a:pt x="10216553" y="4355287"/>
                  </a:lnTo>
                  <a:lnTo>
                    <a:pt x="10216744" y="4327055"/>
                  </a:lnTo>
                  <a:lnTo>
                    <a:pt x="10216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300" y="5830855"/>
              <a:ext cx="7426222" cy="74250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598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20"/>
              </a:spcBef>
            </a:pPr>
            <a:r>
              <a:rPr spc="-120" dirty="0">
                <a:solidFill>
                  <a:srgbClr val="FF6714"/>
                </a:solidFill>
                <a:latin typeface="Verdana"/>
                <a:cs typeface="Verdana"/>
              </a:rPr>
              <a:t>КТО</a:t>
            </a:r>
            <a:r>
              <a:rPr spc="-405" dirty="0">
                <a:solidFill>
                  <a:srgbClr val="FF6714"/>
                </a:solidFill>
                <a:latin typeface="Verdana"/>
                <a:cs typeface="Verdana"/>
              </a:rPr>
              <a:t> </a:t>
            </a:r>
            <a:r>
              <a:rPr spc="50" dirty="0">
                <a:solidFill>
                  <a:srgbClr val="FF6714"/>
                </a:solidFill>
                <a:latin typeface="Verdana"/>
                <a:cs typeface="Verdana"/>
              </a:rPr>
              <a:t>МЫ</a:t>
            </a:r>
            <a:r>
              <a:rPr spc="-350" dirty="0">
                <a:solidFill>
                  <a:srgbClr val="FF6714"/>
                </a:solidFill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И</a:t>
            </a:r>
            <a:r>
              <a:rPr spc="-350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ЧЕМ</a:t>
            </a:r>
            <a:r>
              <a:rPr spc="-350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ПОЛЕЗНЫ?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9784" y="1999525"/>
            <a:ext cx="8959215" cy="34364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722120" algn="just">
              <a:lnSpc>
                <a:spcPct val="101600"/>
              </a:lnSpc>
              <a:spcBef>
                <a:spcPts val="85"/>
              </a:spcBef>
            </a:pP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Добровольчество</a:t>
            </a:r>
            <a:r>
              <a:rPr sz="2000" spc="-114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540575"/>
                </a:solidFill>
                <a:latin typeface="Verdana"/>
                <a:cs typeface="Verdana"/>
              </a:rPr>
              <a:t>является</a:t>
            </a:r>
            <a:r>
              <a:rPr sz="2000" spc="-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одним</a:t>
            </a:r>
            <a:r>
              <a:rPr sz="2000" spc="-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540575"/>
                </a:solidFill>
                <a:latin typeface="Verdana"/>
                <a:cs typeface="Verdana"/>
              </a:rPr>
              <a:t>из</a:t>
            </a:r>
            <a:r>
              <a:rPr sz="2000" spc="-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540575"/>
                </a:solidFill>
                <a:latin typeface="Verdana"/>
                <a:cs typeface="Verdana"/>
              </a:rPr>
              <a:t>важных</a:t>
            </a:r>
            <a:r>
              <a:rPr sz="2000" spc="-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факторов,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способствующих</a:t>
            </a:r>
            <a:r>
              <a:rPr sz="2000" spc="-1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сохранению</a:t>
            </a:r>
            <a:r>
              <a:rPr sz="2000" spc="-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540575"/>
                </a:solidFill>
                <a:latin typeface="Verdana"/>
                <a:cs typeface="Verdana"/>
              </a:rPr>
              <a:t>психического</a:t>
            </a:r>
            <a:r>
              <a:rPr sz="2000" spc="-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здоровья</a:t>
            </a:r>
            <a:r>
              <a:rPr sz="2000" spc="-5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540575"/>
                </a:solidFill>
                <a:latin typeface="Verdana"/>
                <a:cs typeface="Verdana"/>
              </a:rPr>
              <a:t>и </a:t>
            </a:r>
            <a:r>
              <a:rPr sz="2000" spc="-30" dirty="0">
                <a:solidFill>
                  <a:srgbClr val="540575"/>
                </a:solidFill>
                <a:latin typeface="Verdana"/>
                <a:cs typeface="Verdana"/>
              </a:rPr>
              <a:t>когнитивной</a:t>
            </a:r>
            <a:r>
              <a:rPr sz="2000" spc="-12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540575"/>
                </a:solidFill>
                <a:latin typeface="Verdana"/>
                <a:cs typeface="Verdana"/>
              </a:rPr>
              <a:t>эффективности</a:t>
            </a:r>
            <a:r>
              <a:rPr sz="2000" spc="-12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людей</a:t>
            </a:r>
            <a:r>
              <a:rPr sz="2000" spc="-15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 err="1">
                <a:solidFill>
                  <a:srgbClr val="540575"/>
                </a:solidFill>
                <a:latin typeface="Verdana"/>
                <a:cs typeface="Verdana"/>
              </a:rPr>
              <a:t>старше</a:t>
            </a:r>
            <a:r>
              <a:rPr sz="2000" spc="-16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lang="ru-RU" sz="2000" spc="-110" dirty="0">
                <a:solidFill>
                  <a:srgbClr val="540575"/>
                </a:solidFill>
                <a:latin typeface="Verdana"/>
                <a:cs typeface="Verdana"/>
              </a:rPr>
              <a:t>5</a:t>
            </a:r>
            <a:r>
              <a:rPr sz="2000" spc="-110" dirty="0" smtClean="0">
                <a:solidFill>
                  <a:srgbClr val="540575"/>
                </a:solidFill>
                <a:latin typeface="Verdana"/>
                <a:cs typeface="Verdana"/>
              </a:rPr>
              <a:t>5</a:t>
            </a:r>
            <a:r>
              <a:rPr sz="2000" spc="-120" dirty="0" smtClean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40575"/>
                </a:solidFill>
                <a:latin typeface="Verdana"/>
                <a:cs typeface="Verdana"/>
              </a:rPr>
              <a:t>лет.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Verdana"/>
              <a:cs typeface="Verdana"/>
            </a:endParaRPr>
          </a:p>
          <a:p>
            <a:pPr marL="12700" marR="5080">
              <a:lnSpc>
                <a:spcPct val="101299"/>
              </a:lnSpc>
            </a:pPr>
            <a:r>
              <a:rPr lang="ru-RU" sz="2000" spc="-55" dirty="0" smtClean="0">
                <a:solidFill>
                  <a:srgbClr val="540575"/>
                </a:solidFill>
                <a:latin typeface="Verdana"/>
                <a:cs typeface="Verdana"/>
              </a:rPr>
              <a:t>Г</a:t>
            </a:r>
            <a:r>
              <a:rPr sz="2000" spc="-55" dirty="0" err="1" smtClean="0">
                <a:solidFill>
                  <a:srgbClr val="540575"/>
                </a:solidFill>
                <a:latin typeface="Verdana"/>
                <a:cs typeface="Verdana"/>
              </a:rPr>
              <a:t>лавной</a:t>
            </a:r>
            <a:r>
              <a:rPr sz="2000" spc="-200" dirty="0" smtClean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особенностью</a:t>
            </a:r>
            <a:r>
              <a:rPr sz="2000" spc="-1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пожилых</a:t>
            </a:r>
            <a:r>
              <a:rPr sz="2000" spc="-19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волонтеров</a:t>
            </a:r>
            <a:r>
              <a:rPr sz="2000" spc="-16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40575"/>
                </a:solidFill>
                <a:latin typeface="Verdana"/>
                <a:cs typeface="Verdana"/>
              </a:rPr>
              <a:t>является</a:t>
            </a:r>
            <a:r>
              <a:rPr sz="2000" spc="-1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540575"/>
                </a:solidFill>
                <a:latin typeface="Verdana"/>
                <a:cs typeface="Verdana"/>
              </a:rPr>
              <a:t>их</a:t>
            </a:r>
            <a:r>
              <a:rPr sz="2000" spc="-21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жизненный </a:t>
            </a:r>
            <a:r>
              <a:rPr sz="2000" spc="-65" dirty="0">
                <a:solidFill>
                  <a:srgbClr val="540575"/>
                </a:solidFill>
                <a:latin typeface="Verdana"/>
                <a:cs typeface="Verdana"/>
              </a:rPr>
              <a:t>опыт,</a:t>
            </a:r>
            <a:r>
              <a:rPr sz="2000" spc="-18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позволяющий</a:t>
            </a:r>
            <a:r>
              <a:rPr sz="2000" spc="-1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им</a:t>
            </a:r>
            <a:r>
              <a:rPr sz="2000" spc="-1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лучше</a:t>
            </a:r>
            <a:r>
              <a:rPr sz="2000" spc="-18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ориентироваться</a:t>
            </a:r>
            <a:r>
              <a:rPr sz="2000" spc="-1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540575"/>
                </a:solidFill>
                <a:latin typeface="Verdana"/>
                <a:cs typeface="Verdana"/>
              </a:rPr>
              <a:t>в</a:t>
            </a:r>
            <a:r>
              <a:rPr sz="2000" spc="-14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видах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деятельности,</a:t>
            </a:r>
            <a:r>
              <a:rPr sz="2000" spc="-2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40575"/>
                </a:solidFill>
                <a:latin typeface="Verdana"/>
                <a:cs typeface="Verdana"/>
              </a:rPr>
              <a:t>связанных</a:t>
            </a:r>
            <a:r>
              <a:rPr sz="2000" spc="-2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с</a:t>
            </a:r>
            <a:r>
              <a:rPr sz="2000" spc="-16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540575"/>
                </a:solidFill>
                <a:latin typeface="Verdana"/>
                <a:cs typeface="Verdana"/>
              </a:rPr>
              <a:t>помощью</a:t>
            </a:r>
            <a:r>
              <a:rPr sz="2000" spc="-20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другим</a:t>
            </a:r>
            <a:r>
              <a:rPr sz="2000" spc="-16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540575"/>
                </a:solidFill>
                <a:latin typeface="Verdana"/>
                <a:cs typeface="Verdana"/>
              </a:rPr>
              <a:t>людям,</a:t>
            </a:r>
            <a:r>
              <a:rPr sz="2000" spc="-2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оказанием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социальной</a:t>
            </a:r>
            <a:r>
              <a:rPr sz="2000" spc="-17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поддержки</a:t>
            </a:r>
            <a:r>
              <a:rPr sz="2000" spc="-17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или</a:t>
            </a:r>
            <a:r>
              <a:rPr sz="2000" spc="-17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выполнением</a:t>
            </a:r>
            <a:r>
              <a:rPr sz="2000" spc="-204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социальных</a:t>
            </a:r>
            <a:r>
              <a:rPr sz="2000" spc="-1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540575"/>
                </a:solidFill>
                <a:latin typeface="Verdana"/>
                <a:cs typeface="Verdana"/>
              </a:rPr>
              <a:t>проектов.</a:t>
            </a:r>
            <a:r>
              <a:rPr sz="2000" spc="-204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540575"/>
                </a:solidFill>
                <a:latin typeface="Verdana"/>
                <a:cs typeface="Verdana"/>
              </a:rPr>
              <a:t>В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этом</a:t>
            </a:r>
            <a:r>
              <a:rPr sz="2000" spc="-1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смысле</a:t>
            </a:r>
            <a:r>
              <a:rPr sz="2000" spc="-13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пожилые</a:t>
            </a:r>
            <a:r>
              <a:rPr sz="2000" spc="-1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540575"/>
                </a:solidFill>
                <a:latin typeface="Verdana"/>
                <a:cs typeface="Verdana"/>
              </a:rPr>
              <a:t>волонтеры—</a:t>
            </a:r>
            <a:r>
              <a:rPr sz="2000" spc="-13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это</a:t>
            </a:r>
            <a:r>
              <a:rPr sz="2000" spc="-1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540575"/>
                </a:solidFill>
                <a:latin typeface="Verdana"/>
                <a:cs typeface="Verdana"/>
              </a:rPr>
              <a:t>уникальный</a:t>
            </a:r>
            <a:r>
              <a:rPr sz="2000" spc="-13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ресурс</a:t>
            </a:r>
            <a:r>
              <a:rPr sz="2000" spc="-1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всего </a:t>
            </a:r>
            <a:r>
              <a:rPr sz="2000" spc="-10" dirty="0" err="1">
                <a:solidFill>
                  <a:srgbClr val="540575"/>
                </a:solidFill>
                <a:latin typeface="Verdana"/>
                <a:cs typeface="Verdana"/>
              </a:rPr>
              <a:t>общества</a:t>
            </a:r>
            <a:r>
              <a:rPr sz="2000" spc="-10" dirty="0" smtClean="0">
                <a:solidFill>
                  <a:srgbClr val="540575"/>
                </a:solidFill>
                <a:latin typeface="Verdana"/>
                <a:cs typeface="Verdana"/>
              </a:rPr>
              <a:t>.</a:t>
            </a:r>
            <a:endParaRPr lang="ru-RU" sz="2000" spc="-10" dirty="0" smtClean="0">
              <a:solidFill>
                <a:srgbClr val="540575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1299"/>
              </a:lnSpc>
            </a:pPr>
            <a:endParaRPr lang="ru-RU" sz="2000" spc="-10" dirty="0">
              <a:solidFill>
                <a:srgbClr val="540575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9310"/>
            <a:ext cx="10220325" cy="6628130"/>
          </a:xfrm>
          <a:custGeom>
            <a:avLst/>
            <a:gdLst/>
            <a:ahLst/>
            <a:cxnLst/>
            <a:rect l="l" t="t" r="r" b="b"/>
            <a:pathLst>
              <a:path w="10220325" h="6628130">
                <a:moveTo>
                  <a:pt x="10219931" y="0"/>
                </a:moveTo>
                <a:lnTo>
                  <a:pt x="5440464" y="0"/>
                </a:lnTo>
                <a:lnTo>
                  <a:pt x="5440464" y="5448"/>
                </a:lnTo>
                <a:lnTo>
                  <a:pt x="476834" y="5448"/>
                </a:lnTo>
                <a:lnTo>
                  <a:pt x="476834" y="4694161"/>
                </a:lnTo>
                <a:lnTo>
                  <a:pt x="0" y="4694161"/>
                </a:lnTo>
                <a:lnTo>
                  <a:pt x="0" y="6627736"/>
                </a:lnTo>
                <a:lnTo>
                  <a:pt x="7909471" y="6627736"/>
                </a:lnTo>
                <a:lnTo>
                  <a:pt x="7909471" y="6625133"/>
                </a:lnTo>
                <a:lnTo>
                  <a:pt x="7918145" y="6624866"/>
                </a:lnTo>
                <a:lnTo>
                  <a:pt x="7976730" y="6622097"/>
                </a:lnTo>
                <a:lnTo>
                  <a:pt x="8035226" y="6617944"/>
                </a:lnTo>
                <a:lnTo>
                  <a:pt x="8093596" y="6612420"/>
                </a:lnTo>
                <a:lnTo>
                  <a:pt x="8151800" y="6605511"/>
                </a:lnTo>
                <a:lnTo>
                  <a:pt x="8209826" y="6597231"/>
                </a:lnTo>
                <a:lnTo>
                  <a:pt x="8267611" y="6587579"/>
                </a:lnTo>
                <a:lnTo>
                  <a:pt x="8325129" y="6576568"/>
                </a:lnTo>
                <a:lnTo>
                  <a:pt x="8382355" y="6564198"/>
                </a:lnTo>
                <a:lnTo>
                  <a:pt x="8439252" y="6550495"/>
                </a:lnTo>
                <a:lnTo>
                  <a:pt x="8495779" y="6535445"/>
                </a:lnTo>
                <a:lnTo>
                  <a:pt x="8551901" y="6519062"/>
                </a:lnTo>
                <a:lnTo>
                  <a:pt x="8607590" y="6501358"/>
                </a:lnTo>
                <a:lnTo>
                  <a:pt x="8662822" y="6482347"/>
                </a:lnTo>
                <a:lnTo>
                  <a:pt x="8717547" y="6462039"/>
                </a:lnTo>
                <a:lnTo>
                  <a:pt x="8771738" y="6440437"/>
                </a:lnTo>
                <a:lnTo>
                  <a:pt x="8825344" y="6417564"/>
                </a:lnTo>
                <a:lnTo>
                  <a:pt x="8878367" y="6393434"/>
                </a:lnTo>
                <a:lnTo>
                  <a:pt x="8930754" y="6368072"/>
                </a:lnTo>
                <a:lnTo>
                  <a:pt x="8982481" y="6341465"/>
                </a:lnTo>
                <a:lnTo>
                  <a:pt x="9033510" y="6313652"/>
                </a:lnTo>
                <a:lnTo>
                  <a:pt x="9083827" y="6284633"/>
                </a:lnTo>
                <a:lnTo>
                  <a:pt x="9133370" y="6254445"/>
                </a:lnTo>
                <a:lnTo>
                  <a:pt x="9182138" y="6223089"/>
                </a:lnTo>
                <a:lnTo>
                  <a:pt x="9230093" y="6190589"/>
                </a:lnTo>
                <a:lnTo>
                  <a:pt x="9277210" y="6156972"/>
                </a:lnTo>
                <a:lnTo>
                  <a:pt x="9323438" y="6122263"/>
                </a:lnTo>
                <a:lnTo>
                  <a:pt x="9368777" y="6086449"/>
                </a:lnTo>
                <a:lnTo>
                  <a:pt x="9413189" y="6049594"/>
                </a:lnTo>
                <a:lnTo>
                  <a:pt x="9456649" y="6011697"/>
                </a:lnTo>
                <a:lnTo>
                  <a:pt x="9499130" y="5972784"/>
                </a:lnTo>
                <a:lnTo>
                  <a:pt x="9540608" y="5932881"/>
                </a:lnTo>
                <a:lnTo>
                  <a:pt x="9581032" y="5892012"/>
                </a:lnTo>
                <a:lnTo>
                  <a:pt x="9620428" y="5850191"/>
                </a:lnTo>
                <a:lnTo>
                  <a:pt x="9658731" y="5807456"/>
                </a:lnTo>
                <a:lnTo>
                  <a:pt x="9695955" y="5763831"/>
                </a:lnTo>
                <a:lnTo>
                  <a:pt x="9732035" y="5719343"/>
                </a:lnTo>
                <a:lnTo>
                  <a:pt x="9766973" y="5674017"/>
                </a:lnTo>
                <a:lnTo>
                  <a:pt x="9800742" y="5627890"/>
                </a:lnTo>
                <a:lnTo>
                  <a:pt x="9833331" y="5580951"/>
                </a:lnTo>
                <a:lnTo>
                  <a:pt x="9864700" y="5533288"/>
                </a:lnTo>
                <a:lnTo>
                  <a:pt x="9894862" y="5484876"/>
                </a:lnTo>
                <a:lnTo>
                  <a:pt x="9923767" y="5435778"/>
                </a:lnTo>
                <a:lnTo>
                  <a:pt x="9951415" y="5386006"/>
                </a:lnTo>
                <a:lnTo>
                  <a:pt x="9977780" y="5335600"/>
                </a:lnTo>
                <a:lnTo>
                  <a:pt x="10002863" y="5284571"/>
                </a:lnTo>
                <a:lnTo>
                  <a:pt x="10026625" y="5232997"/>
                </a:lnTo>
                <a:lnTo>
                  <a:pt x="10049078" y="5180850"/>
                </a:lnTo>
                <a:lnTo>
                  <a:pt x="10070186" y="5128209"/>
                </a:lnTo>
                <a:lnTo>
                  <a:pt x="10089947" y="5075072"/>
                </a:lnTo>
                <a:lnTo>
                  <a:pt x="10108336" y="5021478"/>
                </a:lnTo>
                <a:lnTo>
                  <a:pt x="10125367" y="4967478"/>
                </a:lnTo>
                <a:lnTo>
                  <a:pt x="10141013" y="4913084"/>
                </a:lnTo>
                <a:lnTo>
                  <a:pt x="10155263" y="4858347"/>
                </a:lnTo>
                <a:lnTo>
                  <a:pt x="10168115" y="4803279"/>
                </a:lnTo>
                <a:lnTo>
                  <a:pt x="10179558" y="4747933"/>
                </a:lnTo>
                <a:lnTo>
                  <a:pt x="10189578" y="4692332"/>
                </a:lnTo>
                <a:lnTo>
                  <a:pt x="10198176" y="4636503"/>
                </a:lnTo>
                <a:lnTo>
                  <a:pt x="10205364" y="4580496"/>
                </a:lnTo>
                <a:lnTo>
                  <a:pt x="10211117" y="4524337"/>
                </a:lnTo>
                <a:lnTo>
                  <a:pt x="10215423" y="4468050"/>
                </a:lnTo>
                <a:lnTo>
                  <a:pt x="10218306" y="4411688"/>
                </a:lnTo>
                <a:lnTo>
                  <a:pt x="10219741" y="4355274"/>
                </a:lnTo>
                <a:lnTo>
                  <a:pt x="10219931" y="4327055"/>
                </a:lnTo>
                <a:lnTo>
                  <a:pt x="10219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297" y="5875323"/>
            <a:ext cx="7426222" cy="7425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80" y="965911"/>
            <a:ext cx="7245350" cy="105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pc="-80" dirty="0">
                <a:solidFill>
                  <a:srgbClr val="FF6714"/>
                </a:solidFill>
                <a:latin typeface="Verdana"/>
                <a:cs typeface="Verdana"/>
              </a:rPr>
              <a:t>ЗАЧЕМ</a:t>
            </a:r>
            <a:r>
              <a:rPr spc="-400" dirty="0">
                <a:solidFill>
                  <a:srgbClr val="FF6714"/>
                </a:solidFill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СТАРШЕМУ</a:t>
            </a:r>
            <a:r>
              <a:rPr spc="-48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ПОКОЛЕНИЮ </a:t>
            </a:r>
            <a:r>
              <a:rPr spc="-35" dirty="0">
                <a:latin typeface="Verdana"/>
                <a:cs typeface="Verdana"/>
              </a:rPr>
              <a:t>ЗАНИМАТЬСЯ</a:t>
            </a:r>
            <a:r>
              <a:rPr spc="-28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ВОЛОНТЕРСТВОМ?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21" y="2796082"/>
            <a:ext cx="85725" cy="85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21" y="3415207"/>
            <a:ext cx="85725" cy="857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21" y="4034332"/>
            <a:ext cx="85725" cy="857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21" y="4339132"/>
            <a:ext cx="85725" cy="857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821" y="4958257"/>
            <a:ext cx="85725" cy="8572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8585" marR="2042160">
              <a:lnSpc>
                <a:spcPct val="103099"/>
              </a:lnSpc>
              <a:spcBef>
                <a:spcPts val="50"/>
              </a:spcBef>
            </a:pPr>
            <a:r>
              <a:rPr spc="-20" dirty="0">
                <a:latin typeface="Verdana"/>
                <a:cs typeface="Verdana"/>
              </a:rPr>
              <a:t>формируются</a:t>
            </a:r>
            <a:r>
              <a:rPr spc="-19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и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укрепляются </a:t>
            </a:r>
            <a:r>
              <a:rPr spc="-20" dirty="0">
                <a:latin typeface="Verdana"/>
                <a:cs typeface="Verdana"/>
              </a:rPr>
              <a:t>межпоколенческие</a:t>
            </a:r>
            <a:r>
              <a:rPr spc="-11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связи</a:t>
            </a:r>
          </a:p>
          <a:p>
            <a:pPr marL="108585" marR="5080">
              <a:lnSpc>
                <a:spcPct val="100000"/>
              </a:lnSpc>
            </a:pPr>
            <a:r>
              <a:rPr spc="-20" dirty="0">
                <a:latin typeface="Verdana"/>
                <a:cs typeface="Verdana"/>
              </a:rPr>
              <a:t>обеспечивается</a:t>
            </a:r>
            <a:r>
              <a:rPr spc="-14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преемственность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традиций, </a:t>
            </a:r>
            <a:r>
              <a:rPr spc="-50" dirty="0">
                <a:latin typeface="Verdana"/>
                <a:cs typeface="Verdana"/>
              </a:rPr>
              <a:t>опыта,</a:t>
            </a:r>
            <a:r>
              <a:rPr spc="-19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ценностей</a:t>
            </a:r>
          </a:p>
          <a:p>
            <a:pPr marL="108585" marR="194945">
              <a:lnSpc>
                <a:spcPct val="101600"/>
              </a:lnSpc>
              <a:spcBef>
                <a:spcPts val="35"/>
              </a:spcBef>
            </a:pPr>
            <a:r>
              <a:rPr spc="-10" dirty="0">
                <a:latin typeface="Verdana"/>
                <a:cs typeface="Verdana"/>
              </a:rPr>
              <a:t>повышается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востребованность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80" dirty="0">
                <a:latin typeface="Verdana"/>
                <a:cs typeface="Verdana"/>
              </a:rPr>
              <a:t>в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обществе </a:t>
            </a:r>
            <a:r>
              <a:rPr spc="-25" dirty="0">
                <a:latin typeface="Verdana"/>
                <a:cs typeface="Verdana"/>
              </a:rPr>
              <a:t>улучшается</a:t>
            </a:r>
            <a:r>
              <a:rPr spc="-175" dirty="0">
                <a:latin typeface="Verdana"/>
                <a:cs typeface="Verdana"/>
              </a:rPr>
              <a:t> </a:t>
            </a:r>
            <a:r>
              <a:rPr spc="-40" dirty="0">
                <a:latin typeface="Verdana"/>
                <a:cs typeface="Verdana"/>
              </a:rPr>
              <a:t>качество</a:t>
            </a:r>
            <a:r>
              <a:rPr spc="-225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жизни</a:t>
            </a:r>
            <a:r>
              <a:rPr spc="-17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лиц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старшего возраста</a:t>
            </a:r>
          </a:p>
          <a:p>
            <a:pPr marL="108585">
              <a:lnSpc>
                <a:spcPct val="100000"/>
              </a:lnSpc>
            </a:pPr>
            <a:r>
              <a:rPr dirty="0">
                <a:latin typeface="Verdana"/>
                <a:cs typeface="Verdana"/>
              </a:rPr>
              <a:t>происходит</a:t>
            </a:r>
            <a:r>
              <a:rPr spc="-240" dirty="0">
                <a:latin typeface="Verdana"/>
                <a:cs typeface="Verdana"/>
              </a:rPr>
              <a:t> </a:t>
            </a:r>
            <a:r>
              <a:rPr spc="-75" dirty="0">
                <a:latin typeface="Verdana"/>
                <a:cs typeface="Verdana"/>
              </a:rPr>
              <a:t>их</a:t>
            </a:r>
            <a:r>
              <a:rPr spc="-2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ресоциализация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1296"/>
            <a:ext cx="10290810" cy="6635750"/>
          </a:xfrm>
          <a:custGeom>
            <a:avLst/>
            <a:gdLst/>
            <a:ahLst/>
            <a:cxnLst/>
            <a:rect l="l" t="t" r="r" b="b"/>
            <a:pathLst>
              <a:path w="10290810" h="6635750">
                <a:moveTo>
                  <a:pt x="10290251" y="8013"/>
                </a:moveTo>
                <a:lnTo>
                  <a:pt x="6360096" y="8013"/>
                </a:lnTo>
                <a:lnTo>
                  <a:pt x="6360096" y="0"/>
                </a:lnTo>
                <a:lnTo>
                  <a:pt x="473646" y="0"/>
                </a:lnTo>
                <a:lnTo>
                  <a:pt x="473646" y="4702175"/>
                </a:lnTo>
                <a:lnTo>
                  <a:pt x="0" y="4702175"/>
                </a:lnTo>
                <a:lnTo>
                  <a:pt x="0" y="6635750"/>
                </a:lnTo>
                <a:lnTo>
                  <a:pt x="7906283" y="6635750"/>
                </a:lnTo>
                <a:lnTo>
                  <a:pt x="7906283" y="6634416"/>
                </a:lnTo>
                <a:lnTo>
                  <a:pt x="7929842" y="6634264"/>
                </a:lnTo>
                <a:lnTo>
                  <a:pt x="7988478" y="6632880"/>
                </a:lnTo>
                <a:lnTo>
                  <a:pt x="8047063" y="6630111"/>
                </a:lnTo>
                <a:lnTo>
                  <a:pt x="8105546" y="6625958"/>
                </a:lnTo>
                <a:lnTo>
                  <a:pt x="8163915" y="6620434"/>
                </a:lnTo>
                <a:lnTo>
                  <a:pt x="8222120" y="6613525"/>
                </a:lnTo>
                <a:lnTo>
                  <a:pt x="8280146" y="6605244"/>
                </a:lnTo>
                <a:lnTo>
                  <a:pt x="8337931" y="6595592"/>
                </a:lnTo>
                <a:lnTo>
                  <a:pt x="8395462" y="6584582"/>
                </a:lnTo>
                <a:lnTo>
                  <a:pt x="8452675" y="6572212"/>
                </a:lnTo>
                <a:lnTo>
                  <a:pt x="8509584" y="6558508"/>
                </a:lnTo>
                <a:lnTo>
                  <a:pt x="8566099" y="6543459"/>
                </a:lnTo>
                <a:lnTo>
                  <a:pt x="8622233" y="6527076"/>
                </a:lnTo>
                <a:lnTo>
                  <a:pt x="8677923" y="6509372"/>
                </a:lnTo>
                <a:lnTo>
                  <a:pt x="8733142" y="6490360"/>
                </a:lnTo>
                <a:lnTo>
                  <a:pt x="8787867" y="6470053"/>
                </a:lnTo>
                <a:lnTo>
                  <a:pt x="8842057" y="6448450"/>
                </a:lnTo>
                <a:lnTo>
                  <a:pt x="8895677" y="6425578"/>
                </a:lnTo>
                <a:lnTo>
                  <a:pt x="8948699" y="6401448"/>
                </a:lnTo>
                <a:lnTo>
                  <a:pt x="9001074" y="6376086"/>
                </a:lnTo>
                <a:lnTo>
                  <a:pt x="9052814" y="6349479"/>
                </a:lnTo>
                <a:lnTo>
                  <a:pt x="9103843" y="6321666"/>
                </a:lnTo>
                <a:lnTo>
                  <a:pt x="9154147" y="6292647"/>
                </a:lnTo>
                <a:lnTo>
                  <a:pt x="9203690" y="6262459"/>
                </a:lnTo>
                <a:lnTo>
                  <a:pt x="9252471" y="6231102"/>
                </a:lnTo>
                <a:lnTo>
                  <a:pt x="9300413" y="6198603"/>
                </a:lnTo>
                <a:lnTo>
                  <a:pt x="9347530" y="6164986"/>
                </a:lnTo>
                <a:lnTo>
                  <a:pt x="9393758" y="6130277"/>
                </a:lnTo>
                <a:lnTo>
                  <a:pt x="9439097" y="6094463"/>
                </a:lnTo>
                <a:lnTo>
                  <a:pt x="9483509" y="6057608"/>
                </a:lnTo>
                <a:lnTo>
                  <a:pt x="9526968" y="6019711"/>
                </a:lnTo>
                <a:lnTo>
                  <a:pt x="9569450" y="5980798"/>
                </a:lnTo>
                <a:lnTo>
                  <a:pt x="9610928" y="5940895"/>
                </a:lnTo>
                <a:lnTo>
                  <a:pt x="9651365" y="5900026"/>
                </a:lnTo>
                <a:lnTo>
                  <a:pt x="9690760" y="5858205"/>
                </a:lnTo>
                <a:lnTo>
                  <a:pt x="9729064" y="5815469"/>
                </a:lnTo>
                <a:lnTo>
                  <a:pt x="9766275" y="5771845"/>
                </a:lnTo>
                <a:lnTo>
                  <a:pt x="9802355" y="5727357"/>
                </a:lnTo>
                <a:lnTo>
                  <a:pt x="9837306" y="5682031"/>
                </a:lnTo>
                <a:lnTo>
                  <a:pt x="9871075" y="5635904"/>
                </a:lnTo>
                <a:lnTo>
                  <a:pt x="9903650" y="5588965"/>
                </a:lnTo>
                <a:lnTo>
                  <a:pt x="9935032" y="5541302"/>
                </a:lnTo>
                <a:lnTo>
                  <a:pt x="9965182" y="5492889"/>
                </a:lnTo>
                <a:lnTo>
                  <a:pt x="9994087" y="5443791"/>
                </a:lnTo>
                <a:lnTo>
                  <a:pt x="10021735" y="5394020"/>
                </a:lnTo>
                <a:lnTo>
                  <a:pt x="10048113" y="5343614"/>
                </a:lnTo>
                <a:lnTo>
                  <a:pt x="10073183" y="5292585"/>
                </a:lnTo>
                <a:lnTo>
                  <a:pt x="10096957" y="5241010"/>
                </a:lnTo>
                <a:lnTo>
                  <a:pt x="10119398" y="5188864"/>
                </a:lnTo>
                <a:lnTo>
                  <a:pt x="10140505" y="5136223"/>
                </a:lnTo>
                <a:lnTo>
                  <a:pt x="10160267" y="5083086"/>
                </a:lnTo>
                <a:lnTo>
                  <a:pt x="10178669" y="5029492"/>
                </a:lnTo>
                <a:lnTo>
                  <a:pt x="10195687" y="4975491"/>
                </a:lnTo>
                <a:lnTo>
                  <a:pt x="10211333" y="4921097"/>
                </a:lnTo>
                <a:lnTo>
                  <a:pt x="10225583" y="4866360"/>
                </a:lnTo>
                <a:lnTo>
                  <a:pt x="10238435" y="4811293"/>
                </a:lnTo>
                <a:lnTo>
                  <a:pt x="10249878" y="4755947"/>
                </a:lnTo>
                <a:lnTo>
                  <a:pt x="10259911" y="4700346"/>
                </a:lnTo>
                <a:lnTo>
                  <a:pt x="10268509" y="4644517"/>
                </a:lnTo>
                <a:lnTo>
                  <a:pt x="10275684" y="4588510"/>
                </a:lnTo>
                <a:lnTo>
                  <a:pt x="10281437" y="4532350"/>
                </a:lnTo>
                <a:lnTo>
                  <a:pt x="10285755" y="4476064"/>
                </a:lnTo>
                <a:lnTo>
                  <a:pt x="10288638" y="4419701"/>
                </a:lnTo>
                <a:lnTo>
                  <a:pt x="10290061" y="4363288"/>
                </a:lnTo>
                <a:lnTo>
                  <a:pt x="10290251" y="4335069"/>
                </a:lnTo>
                <a:lnTo>
                  <a:pt x="10290251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112" y="5875328"/>
            <a:ext cx="7426222" cy="7425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1791" y="2958210"/>
            <a:ext cx="8648065" cy="29132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2000" spc="-20" dirty="0">
                <a:solidFill>
                  <a:srgbClr val="540575"/>
                </a:solidFill>
                <a:latin typeface="Verdana"/>
                <a:cs typeface="Verdana"/>
              </a:rPr>
              <a:t>Межпоколенческие</a:t>
            </a:r>
            <a:r>
              <a:rPr sz="2000" spc="-14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проекты</a:t>
            </a:r>
            <a:r>
              <a:rPr sz="2000" spc="-13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представляют</a:t>
            </a:r>
            <a:r>
              <a:rPr sz="2000" spc="-22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особую</a:t>
            </a:r>
            <a:r>
              <a:rPr sz="2000" spc="-17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ценность, </a:t>
            </a:r>
            <a:r>
              <a:rPr sz="2000" spc="-40" dirty="0">
                <a:solidFill>
                  <a:srgbClr val="540575"/>
                </a:solidFill>
                <a:latin typeface="Verdana"/>
                <a:cs typeface="Verdana"/>
              </a:rPr>
              <a:t>поскольку</a:t>
            </a:r>
            <a:r>
              <a:rPr sz="2000" spc="-23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способствуют</a:t>
            </a:r>
            <a:r>
              <a:rPr sz="2000" spc="-24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сближению</a:t>
            </a:r>
            <a:r>
              <a:rPr sz="2000" spc="-20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поколений</a:t>
            </a:r>
            <a:r>
              <a:rPr sz="2000" spc="-1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</a:t>
            </a:r>
            <a:r>
              <a:rPr sz="2000" spc="-17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лучшему взаимопониманию</a:t>
            </a:r>
            <a:r>
              <a:rPr sz="2000" spc="-18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молодежи</a:t>
            </a:r>
            <a:r>
              <a:rPr sz="2000" spc="-1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пожилых</a:t>
            </a:r>
            <a:r>
              <a:rPr sz="2000" spc="-18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540575"/>
                </a:solidFill>
                <a:latin typeface="Verdana"/>
                <a:cs typeface="Verdana"/>
              </a:rPr>
              <a:t>людей.</a:t>
            </a:r>
            <a:r>
              <a:rPr sz="2000" spc="-29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endParaRPr lang="ru-RU" sz="2000" spc="-290" dirty="0">
              <a:solidFill>
                <a:srgbClr val="540575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lang="ru-RU" sz="2000" b="0" i="0" spc="-290" dirty="0" smtClean="0">
                <a:solidFill>
                  <a:srgbClr val="540575"/>
                </a:solidFill>
                <a:effectLst/>
                <a:latin typeface="Verdana"/>
              </a:rPr>
              <a:t>-     </a:t>
            </a:r>
            <a:r>
              <a:rPr lang="ru-RU" sz="2000" b="0" i="0" dirty="0" smtClean="0">
                <a:solidFill>
                  <a:srgbClr val="1F1F1F"/>
                </a:solidFill>
                <a:effectLst/>
                <a:latin typeface="Google Sans"/>
              </a:rPr>
              <a:t>создан региональный центр «серебряного» </a:t>
            </a:r>
            <a:r>
              <a:rPr lang="ru-RU" sz="2000" b="0" i="0" dirty="0" err="1" smtClean="0">
                <a:solidFill>
                  <a:srgbClr val="1F1F1F"/>
                </a:solidFill>
                <a:effectLst/>
                <a:latin typeface="Google Sans"/>
              </a:rPr>
              <a:t>волонтерства</a:t>
            </a:r>
            <a:r>
              <a:rPr lang="ru-RU" sz="2000" dirty="0">
                <a:solidFill>
                  <a:srgbClr val="1F1F1F"/>
                </a:solidFill>
                <a:latin typeface="Google Sans"/>
              </a:rPr>
              <a:t>;</a:t>
            </a:r>
            <a:r>
              <a:rPr lang="ru-RU" sz="2000" b="0" i="0" dirty="0" smtClean="0">
                <a:solidFill>
                  <a:srgbClr val="1F1F1F"/>
                </a:solidFill>
                <a:effectLst/>
                <a:latin typeface="Google Sans"/>
              </a:rPr>
              <a:t> </a:t>
            </a:r>
          </a:p>
          <a:p>
            <a:pPr marL="355600" marR="5080" indent="-342900">
              <a:lnSpc>
                <a:spcPct val="101600"/>
              </a:lnSpc>
              <a:spcBef>
                <a:spcPts val="85"/>
              </a:spcBef>
              <a:buFontTx/>
              <a:buChar char="-"/>
            </a:pPr>
            <a:r>
              <a:rPr lang="ru-RU" sz="2000" b="0" i="0" dirty="0" smtClean="0">
                <a:solidFill>
                  <a:srgbClr val="1F1F1F"/>
                </a:solidFill>
                <a:effectLst/>
                <a:latin typeface="Google Sans"/>
              </a:rPr>
              <a:t>реализуются и поддерживаются социальные проекты;</a:t>
            </a:r>
          </a:p>
          <a:p>
            <a:pPr marL="355600" marR="5080" indent="-342900">
              <a:lnSpc>
                <a:spcPct val="101600"/>
              </a:lnSpc>
              <a:spcBef>
                <a:spcPts val="85"/>
              </a:spcBef>
              <a:buFontTx/>
              <a:buChar char="-"/>
            </a:pPr>
            <a:r>
              <a:rPr lang="ru-RU" sz="2000" b="0" i="0" dirty="0" smtClean="0">
                <a:solidFill>
                  <a:srgbClr val="1F1F1F"/>
                </a:solidFill>
                <a:effectLst/>
                <a:latin typeface="Google Sans"/>
              </a:rPr>
              <a:t>обеспечивается обучение волонтеров старшего возраста;</a:t>
            </a:r>
          </a:p>
          <a:p>
            <a:pPr marL="355600" marR="5080" indent="-342900">
              <a:lnSpc>
                <a:spcPct val="101600"/>
              </a:lnSpc>
              <a:spcBef>
                <a:spcPts val="85"/>
              </a:spcBef>
              <a:buFontTx/>
              <a:buChar char="-"/>
            </a:pPr>
            <a:r>
              <a:rPr lang="ru-RU" sz="2000" dirty="0">
                <a:solidFill>
                  <a:srgbClr val="1F1F1F"/>
                </a:solidFill>
                <a:latin typeface="Google Sans"/>
                <a:cs typeface="Verdana"/>
              </a:rPr>
              <a:t>о</a:t>
            </a:r>
            <a:r>
              <a:rPr lang="ru-RU" sz="2000" dirty="0" smtClean="0">
                <a:solidFill>
                  <a:srgbClr val="1F1F1F"/>
                </a:solidFill>
                <a:latin typeface="Google Sans"/>
                <a:cs typeface="Verdana"/>
              </a:rPr>
              <a:t>существляется финансовая поддержка;</a:t>
            </a:r>
          </a:p>
          <a:p>
            <a:pPr marL="355600" marR="5080" indent="-342900">
              <a:lnSpc>
                <a:spcPct val="101600"/>
              </a:lnSpc>
              <a:spcBef>
                <a:spcPts val="85"/>
              </a:spcBef>
              <a:buFontTx/>
              <a:buChar char="-"/>
            </a:pPr>
            <a:r>
              <a:rPr lang="ru-RU" sz="2000" dirty="0" smtClean="0">
                <a:solidFill>
                  <a:srgbClr val="1F1F1F"/>
                </a:solidFill>
                <a:latin typeface="Google Sans"/>
                <a:cs typeface="Verdana"/>
              </a:rPr>
              <a:t>мотивация волонтеров в виде оказания </a:t>
            </a:r>
            <a:r>
              <a:rPr lang="ru-RU" sz="2000" smtClean="0">
                <a:solidFill>
                  <a:srgbClr val="1F1F1F"/>
                </a:solidFill>
                <a:latin typeface="Google Sans"/>
                <a:cs typeface="Verdana"/>
              </a:rPr>
              <a:t>благотворительной помощи.</a:t>
            </a:r>
            <a:endParaRPr lang="ru-RU" sz="2000" dirty="0" smtClean="0">
              <a:solidFill>
                <a:srgbClr val="1F1F1F"/>
              </a:solidFill>
              <a:latin typeface="Google Sans"/>
              <a:cs typeface="Verdana"/>
            </a:endParaRPr>
          </a:p>
          <a:p>
            <a:pPr marL="355600" marR="5080" indent="-342900">
              <a:lnSpc>
                <a:spcPct val="101600"/>
              </a:lnSpc>
              <a:spcBef>
                <a:spcPts val="85"/>
              </a:spcBef>
              <a:buFontTx/>
              <a:buChar char="-"/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2577" y="946289"/>
            <a:ext cx="9017000" cy="15741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lang="ru-RU" dirty="0" smtClean="0">
                <a:latin typeface="Verdana"/>
                <a:cs typeface="Verdana"/>
              </a:rPr>
              <a:t>МЫ АКТИВНО ПОДДЕРЖИВАЕМ </a:t>
            </a:r>
            <a:r>
              <a:rPr spc="-320" dirty="0" smtClean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ФЕДЕРАЛЬНУЮ </a:t>
            </a:r>
            <a:r>
              <a:rPr dirty="0">
                <a:latin typeface="Verdana"/>
                <a:cs typeface="Verdana"/>
              </a:rPr>
              <a:t>ПРОГРАММУ</a:t>
            </a:r>
            <a:r>
              <a:rPr spc="-229" dirty="0">
                <a:latin typeface="Verdana"/>
                <a:cs typeface="Verdana"/>
              </a:rPr>
              <a:t> </a:t>
            </a:r>
            <a:r>
              <a:rPr dirty="0">
                <a:solidFill>
                  <a:srgbClr val="FF6714"/>
                </a:solidFill>
                <a:latin typeface="Verdana"/>
                <a:cs typeface="Verdana"/>
              </a:rPr>
              <a:t>«МОЛОДЫ</a:t>
            </a:r>
            <a:r>
              <a:rPr spc="-40" dirty="0">
                <a:solidFill>
                  <a:srgbClr val="FF6714"/>
                </a:solidFill>
                <a:latin typeface="Verdana"/>
                <a:cs typeface="Verdana"/>
              </a:rPr>
              <a:t> </a:t>
            </a:r>
            <a:r>
              <a:rPr spc="130" dirty="0">
                <a:solidFill>
                  <a:srgbClr val="FF6714"/>
                </a:solidFill>
                <a:latin typeface="Verdana"/>
                <a:cs typeface="Verdana"/>
              </a:rPr>
              <a:t>ДУШОЙ»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1296"/>
            <a:ext cx="10290810" cy="6635750"/>
          </a:xfrm>
          <a:custGeom>
            <a:avLst/>
            <a:gdLst/>
            <a:ahLst/>
            <a:cxnLst/>
            <a:rect l="l" t="t" r="r" b="b"/>
            <a:pathLst>
              <a:path w="10290810" h="6635750">
                <a:moveTo>
                  <a:pt x="10290251" y="8013"/>
                </a:moveTo>
                <a:lnTo>
                  <a:pt x="6360096" y="8013"/>
                </a:lnTo>
                <a:lnTo>
                  <a:pt x="6360096" y="0"/>
                </a:lnTo>
                <a:lnTo>
                  <a:pt x="473646" y="0"/>
                </a:lnTo>
                <a:lnTo>
                  <a:pt x="473646" y="4702175"/>
                </a:lnTo>
                <a:lnTo>
                  <a:pt x="0" y="4702175"/>
                </a:lnTo>
                <a:lnTo>
                  <a:pt x="0" y="6635750"/>
                </a:lnTo>
                <a:lnTo>
                  <a:pt x="7906283" y="6635750"/>
                </a:lnTo>
                <a:lnTo>
                  <a:pt x="7906283" y="6634416"/>
                </a:lnTo>
                <a:lnTo>
                  <a:pt x="7929842" y="6634264"/>
                </a:lnTo>
                <a:lnTo>
                  <a:pt x="7988478" y="6632880"/>
                </a:lnTo>
                <a:lnTo>
                  <a:pt x="8047063" y="6630111"/>
                </a:lnTo>
                <a:lnTo>
                  <a:pt x="8105546" y="6625958"/>
                </a:lnTo>
                <a:lnTo>
                  <a:pt x="8163915" y="6620434"/>
                </a:lnTo>
                <a:lnTo>
                  <a:pt x="8222120" y="6613525"/>
                </a:lnTo>
                <a:lnTo>
                  <a:pt x="8280146" y="6605244"/>
                </a:lnTo>
                <a:lnTo>
                  <a:pt x="8337931" y="6595592"/>
                </a:lnTo>
                <a:lnTo>
                  <a:pt x="8395462" y="6584582"/>
                </a:lnTo>
                <a:lnTo>
                  <a:pt x="8452675" y="6572212"/>
                </a:lnTo>
                <a:lnTo>
                  <a:pt x="8509584" y="6558508"/>
                </a:lnTo>
                <a:lnTo>
                  <a:pt x="8566099" y="6543459"/>
                </a:lnTo>
                <a:lnTo>
                  <a:pt x="8622233" y="6527076"/>
                </a:lnTo>
                <a:lnTo>
                  <a:pt x="8677923" y="6509372"/>
                </a:lnTo>
                <a:lnTo>
                  <a:pt x="8733142" y="6490360"/>
                </a:lnTo>
                <a:lnTo>
                  <a:pt x="8787867" y="6470053"/>
                </a:lnTo>
                <a:lnTo>
                  <a:pt x="8842057" y="6448450"/>
                </a:lnTo>
                <a:lnTo>
                  <a:pt x="8895677" y="6425578"/>
                </a:lnTo>
                <a:lnTo>
                  <a:pt x="8948699" y="6401448"/>
                </a:lnTo>
                <a:lnTo>
                  <a:pt x="9001074" y="6376086"/>
                </a:lnTo>
                <a:lnTo>
                  <a:pt x="9052814" y="6349479"/>
                </a:lnTo>
                <a:lnTo>
                  <a:pt x="9103843" y="6321666"/>
                </a:lnTo>
                <a:lnTo>
                  <a:pt x="9154147" y="6292647"/>
                </a:lnTo>
                <a:lnTo>
                  <a:pt x="9203690" y="6262459"/>
                </a:lnTo>
                <a:lnTo>
                  <a:pt x="9252471" y="6231102"/>
                </a:lnTo>
                <a:lnTo>
                  <a:pt x="9300413" y="6198603"/>
                </a:lnTo>
                <a:lnTo>
                  <a:pt x="9347530" y="6164986"/>
                </a:lnTo>
                <a:lnTo>
                  <a:pt x="9393758" y="6130277"/>
                </a:lnTo>
                <a:lnTo>
                  <a:pt x="9439097" y="6094463"/>
                </a:lnTo>
                <a:lnTo>
                  <a:pt x="9483509" y="6057608"/>
                </a:lnTo>
                <a:lnTo>
                  <a:pt x="9526968" y="6019711"/>
                </a:lnTo>
                <a:lnTo>
                  <a:pt x="9569450" y="5980798"/>
                </a:lnTo>
                <a:lnTo>
                  <a:pt x="9610928" y="5940895"/>
                </a:lnTo>
                <a:lnTo>
                  <a:pt x="9651365" y="5900026"/>
                </a:lnTo>
                <a:lnTo>
                  <a:pt x="9690760" y="5858205"/>
                </a:lnTo>
                <a:lnTo>
                  <a:pt x="9729064" y="5815469"/>
                </a:lnTo>
                <a:lnTo>
                  <a:pt x="9766275" y="5771845"/>
                </a:lnTo>
                <a:lnTo>
                  <a:pt x="9802355" y="5727357"/>
                </a:lnTo>
                <a:lnTo>
                  <a:pt x="9837306" y="5682031"/>
                </a:lnTo>
                <a:lnTo>
                  <a:pt x="9871075" y="5635904"/>
                </a:lnTo>
                <a:lnTo>
                  <a:pt x="9903650" y="5588965"/>
                </a:lnTo>
                <a:lnTo>
                  <a:pt x="9935032" y="5541302"/>
                </a:lnTo>
                <a:lnTo>
                  <a:pt x="9965182" y="5492889"/>
                </a:lnTo>
                <a:lnTo>
                  <a:pt x="9994087" y="5443791"/>
                </a:lnTo>
                <a:lnTo>
                  <a:pt x="10021735" y="5394020"/>
                </a:lnTo>
                <a:lnTo>
                  <a:pt x="10048113" y="5343614"/>
                </a:lnTo>
                <a:lnTo>
                  <a:pt x="10073183" y="5292585"/>
                </a:lnTo>
                <a:lnTo>
                  <a:pt x="10096957" y="5241010"/>
                </a:lnTo>
                <a:lnTo>
                  <a:pt x="10119398" y="5188864"/>
                </a:lnTo>
                <a:lnTo>
                  <a:pt x="10140505" y="5136223"/>
                </a:lnTo>
                <a:lnTo>
                  <a:pt x="10160267" y="5083086"/>
                </a:lnTo>
                <a:lnTo>
                  <a:pt x="10178669" y="5029492"/>
                </a:lnTo>
                <a:lnTo>
                  <a:pt x="10195687" y="4975491"/>
                </a:lnTo>
                <a:lnTo>
                  <a:pt x="10211333" y="4921097"/>
                </a:lnTo>
                <a:lnTo>
                  <a:pt x="10225583" y="4866360"/>
                </a:lnTo>
                <a:lnTo>
                  <a:pt x="10238435" y="4811293"/>
                </a:lnTo>
                <a:lnTo>
                  <a:pt x="10249878" y="4755947"/>
                </a:lnTo>
                <a:lnTo>
                  <a:pt x="10259911" y="4700346"/>
                </a:lnTo>
                <a:lnTo>
                  <a:pt x="10268509" y="4644517"/>
                </a:lnTo>
                <a:lnTo>
                  <a:pt x="10275684" y="4588510"/>
                </a:lnTo>
                <a:lnTo>
                  <a:pt x="10281437" y="4532350"/>
                </a:lnTo>
                <a:lnTo>
                  <a:pt x="10285755" y="4476064"/>
                </a:lnTo>
                <a:lnTo>
                  <a:pt x="10288638" y="4419701"/>
                </a:lnTo>
                <a:lnTo>
                  <a:pt x="10290061" y="4363288"/>
                </a:lnTo>
                <a:lnTo>
                  <a:pt x="10290251" y="4335069"/>
                </a:lnTo>
                <a:lnTo>
                  <a:pt x="10290251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112" y="5875328"/>
            <a:ext cx="7426222" cy="7425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1791" y="2958210"/>
            <a:ext cx="8648065" cy="21913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2000" spc="-20" dirty="0">
                <a:solidFill>
                  <a:srgbClr val="540575"/>
                </a:solidFill>
                <a:latin typeface="Verdana"/>
                <a:cs typeface="Verdana"/>
              </a:rPr>
              <a:t>Межпоколенческие</a:t>
            </a:r>
            <a:r>
              <a:rPr sz="2000" spc="-14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проекты</a:t>
            </a:r>
            <a:r>
              <a:rPr sz="2000" spc="-13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представляют</a:t>
            </a:r>
            <a:r>
              <a:rPr sz="2000" spc="-22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особую</a:t>
            </a:r>
            <a:r>
              <a:rPr sz="2000" spc="-17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ценность, </a:t>
            </a:r>
            <a:r>
              <a:rPr sz="2000" spc="-40" dirty="0">
                <a:solidFill>
                  <a:srgbClr val="540575"/>
                </a:solidFill>
                <a:latin typeface="Verdana"/>
                <a:cs typeface="Verdana"/>
              </a:rPr>
              <a:t>поскольку</a:t>
            </a:r>
            <a:r>
              <a:rPr sz="2000" spc="-23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способствуют</a:t>
            </a:r>
            <a:r>
              <a:rPr sz="2000" spc="-24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сближению</a:t>
            </a:r>
            <a:r>
              <a:rPr sz="2000" spc="-20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поколений</a:t>
            </a:r>
            <a:r>
              <a:rPr sz="2000" spc="-1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</a:t>
            </a:r>
            <a:r>
              <a:rPr sz="2000" spc="-17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лучшему взаимопониманию</a:t>
            </a:r>
            <a:r>
              <a:rPr sz="2000" spc="-18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молодежи</a:t>
            </a:r>
            <a:r>
              <a:rPr sz="2000" spc="-1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</a:t>
            </a:r>
            <a:r>
              <a:rPr sz="2000" spc="-1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пожилых</a:t>
            </a:r>
            <a:r>
              <a:rPr sz="2000" spc="-18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540575"/>
                </a:solidFill>
                <a:latin typeface="Verdana"/>
                <a:cs typeface="Verdana"/>
              </a:rPr>
              <a:t>людей.</a:t>
            </a:r>
            <a:r>
              <a:rPr sz="2000" spc="-29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540575"/>
                </a:solidFill>
                <a:latin typeface="Verdana"/>
                <a:cs typeface="Verdana"/>
              </a:rPr>
              <a:t>Такие</a:t>
            </a:r>
            <a:r>
              <a:rPr sz="2000" spc="-15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проекты </a:t>
            </a:r>
            <a:r>
              <a:rPr sz="2000" spc="-50" dirty="0">
                <a:solidFill>
                  <a:srgbClr val="540575"/>
                </a:solidFill>
                <a:latin typeface="Verdana"/>
                <a:cs typeface="Verdana"/>
              </a:rPr>
              <a:t>также</a:t>
            </a:r>
            <a:r>
              <a:rPr sz="2000" spc="-18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предоставляют</a:t>
            </a:r>
            <a:r>
              <a:rPr sz="2000" spc="-21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прекрасные</a:t>
            </a:r>
            <a:r>
              <a:rPr sz="2000" spc="-1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возможности</a:t>
            </a:r>
            <a:r>
              <a:rPr sz="2000" spc="-17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для</a:t>
            </a:r>
            <a:r>
              <a:rPr sz="2000" spc="-1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укрепления </a:t>
            </a:r>
            <a:r>
              <a:rPr sz="2000" spc="-40" dirty="0">
                <a:solidFill>
                  <a:srgbClr val="540575"/>
                </a:solidFill>
                <a:latin typeface="Verdana"/>
                <a:cs typeface="Verdana"/>
              </a:rPr>
              <a:t>семьи,</a:t>
            </a:r>
            <a:r>
              <a:rPr sz="2000" spc="-2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40575"/>
                </a:solidFill>
                <a:latin typeface="Verdana"/>
                <a:cs typeface="Verdana"/>
              </a:rPr>
              <a:t>а</a:t>
            </a:r>
            <a:r>
              <a:rPr sz="2000" spc="-22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540575"/>
                </a:solidFill>
                <a:latin typeface="Verdana"/>
                <a:cs typeface="Verdana"/>
              </a:rPr>
              <a:t>также</a:t>
            </a:r>
            <a:r>
              <a:rPr sz="2000" spc="-19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540575"/>
                </a:solidFill>
                <a:latin typeface="Verdana"/>
                <a:cs typeface="Verdana"/>
              </a:rPr>
              <a:t>активизации</a:t>
            </a:r>
            <a:r>
              <a:rPr sz="2000" spc="-21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образования</a:t>
            </a:r>
            <a:r>
              <a:rPr sz="2000" spc="-17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пожилых</a:t>
            </a:r>
            <a:r>
              <a:rPr sz="2000" spc="-20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</a:t>
            </a:r>
            <a:r>
              <a:rPr sz="2000" spc="-17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продвижения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идей</a:t>
            </a:r>
            <a:r>
              <a:rPr sz="2000" spc="-18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540575"/>
                </a:solidFill>
                <a:latin typeface="Verdana"/>
                <a:cs typeface="Verdana"/>
              </a:rPr>
              <a:t>активного</a:t>
            </a:r>
            <a:r>
              <a:rPr sz="2000" spc="-19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здорового</a:t>
            </a:r>
            <a:r>
              <a:rPr sz="2000" spc="-2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40575"/>
                </a:solidFill>
                <a:latin typeface="Verdana"/>
                <a:cs typeface="Verdana"/>
              </a:rPr>
              <a:t>старения</a:t>
            </a:r>
            <a:r>
              <a:rPr sz="2000" spc="-16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40575"/>
                </a:solidFill>
                <a:latin typeface="Verdana"/>
                <a:cs typeface="Verdana"/>
              </a:rPr>
              <a:t>и</a:t>
            </a:r>
            <a:r>
              <a:rPr sz="2000" spc="-1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40575"/>
                </a:solidFill>
                <a:latin typeface="Verdana"/>
                <a:cs typeface="Verdana"/>
              </a:rPr>
              <a:t>укрепления</a:t>
            </a:r>
            <a:r>
              <a:rPr sz="2000" spc="-1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40575"/>
                </a:solidFill>
                <a:latin typeface="Verdana"/>
                <a:cs typeface="Verdana"/>
              </a:rPr>
              <a:t>психического здоровья.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2577" y="946289"/>
            <a:ext cx="9017000" cy="1568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dirty="0">
                <a:latin typeface="Verdana"/>
                <a:cs typeface="Verdana"/>
              </a:rPr>
              <a:t>УСПЕШНЫЕ</a:t>
            </a:r>
            <a:r>
              <a:rPr spc="-305" dirty="0">
                <a:latin typeface="Verdana"/>
                <a:cs typeface="Verdana"/>
              </a:rPr>
              <a:t> </a:t>
            </a:r>
            <a:r>
              <a:rPr spc="-65" dirty="0">
                <a:latin typeface="Verdana"/>
                <a:cs typeface="Verdana"/>
              </a:rPr>
              <a:t>ПРАКТИКИ</a:t>
            </a:r>
            <a:r>
              <a:rPr spc="-355" dirty="0">
                <a:latin typeface="Verdana"/>
                <a:cs typeface="Verdana"/>
              </a:rPr>
              <a:t> </a:t>
            </a:r>
            <a:r>
              <a:rPr spc="65" dirty="0">
                <a:latin typeface="Verdana"/>
                <a:cs typeface="Verdana"/>
              </a:rPr>
              <a:t>СО</a:t>
            </a:r>
            <a:r>
              <a:rPr spc="-355" dirty="0">
                <a:latin typeface="Verdana"/>
                <a:cs typeface="Verdana"/>
              </a:rPr>
              <a:t> </a:t>
            </a:r>
            <a:r>
              <a:rPr spc="-40" dirty="0">
                <a:latin typeface="Verdana"/>
                <a:cs typeface="Verdana"/>
              </a:rPr>
              <a:t>ВСЕЙ</a:t>
            </a:r>
            <a:r>
              <a:rPr spc="-30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РОССИИ </a:t>
            </a:r>
            <a:r>
              <a:rPr spc="-50" dirty="0">
                <a:latin typeface="Verdana"/>
                <a:cs typeface="Verdana"/>
              </a:rPr>
              <a:t>ОБЪЕДИНЕНЫ</a:t>
            </a:r>
            <a:r>
              <a:rPr spc="-325" dirty="0">
                <a:latin typeface="Verdana"/>
                <a:cs typeface="Verdana"/>
              </a:rPr>
              <a:t> </a:t>
            </a:r>
            <a:r>
              <a:rPr spc="-114" dirty="0">
                <a:latin typeface="Verdana"/>
                <a:cs typeface="Verdana"/>
              </a:rPr>
              <a:t>В</a:t>
            </a:r>
            <a:r>
              <a:rPr spc="-3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ФЕДЕРАЛЬНУЮ </a:t>
            </a:r>
            <a:r>
              <a:rPr dirty="0">
                <a:latin typeface="Verdana"/>
                <a:cs typeface="Verdana"/>
              </a:rPr>
              <a:t>ПРОГРАММУ</a:t>
            </a:r>
            <a:r>
              <a:rPr spc="-229" dirty="0">
                <a:latin typeface="Verdana"/>
                <a:cs typeface="Verdana"/>
              </a:rPr>
              <a:t> </a:t>
            </a:r>
            <a:r>
              <a:rPr dirty="0">
                <a:solidFill>
                  <a:srgbClr val="FF6714"/>
                </a:solidFill>
                <a:latin typeface="Verdana"/>
                <a:cs typeface="Verdana"/>
              </a:rPr>
              <a:t>«МОЛОДЫ</a:t>
            </a:r>
            <a:r>
              <a:rPr spc="-40" dirty="0">
                <a:solidFill>
                  <a:srgbClr val="FF6714"/>
                </a:solidFill>
                <a:latin typeface="Verdana"/>
                <a:cs typeface="Verdana"/>
              </a:rPr>
              <a:t> </a:t>
            </a:r>
            <a:r>
              <a:rPr spc="130" dirty="0">
                <a:solidFill>
                  <a:srgbClr val="FF6714"/>
                </a:solidFill>
                <a:latin typeface="Verdana"/>
                <a:cs typeface="Verdana"/>
              </a:rPr>
              <a:t>ДУШОЙ»</a:t>
            </a:r>
          </a:p>
        </p:txBody>
      </p:sp>
    </p:spTree>
    <p:extLst>
      <p:ext uri="{BB962C8B-B14F-4D97-AF65-F5344CB8AC3E}">
        <p14:creationId xmlns:p14="http://schemas.microsoft.com/office/powerpoint/2010/main" val="160352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6343"/>
            <a:ext cx="10215880" cy="6628130"/>
            <a:chOff x="0" y="466343"/>
            <a:chExt cx="10215880" cy="6628130"/>
          </a:xfrm>
        </p:grpSpPr>
        <p:sp>
          <p:nvSpPr>
            <p:cNvPr id="3" name="object 3"/>
            <p:cNvSpPr/>
            <p:nvPr/>
          </p:nvSpPr>
          <p:spPr>
            <a:xfrm>
              <a:off x="0" y="466343"/>
              <a:ext cx="10215880" cy="6628130"/>
            </a:xfrm>
            <a:custGeom>
              <a:avLst/>
              <a:gdLst/>
              <a:ahLst/>
              <a:cxnLst/>
              <a:rect l="l" t="t" r="r" b="b"/>
              <a:pathLst>
                <a:path w="10215880" h="6628130">
                  <a:moveTo>
                    <a:pt x="10215778" y="0"/>
                  </a:moveTo>
                  <a:lnTo>
                    <a:pt x="5436311" y="0"/>
                  </a:lnTo>
                  <a:lnTo>
                    <a:pt x="5436311" y="5448"/>
                  </a:lnTo>
                  <a:lnTo>
                    <a:pt x="472681" y="5448"/>
                  </a:lnTo>
                  <a:lnTo>
                    <a:pt x="472681" y="4694161"/>
                  </a:lnTo>
                  <a:lnTo>
                    <a:pt x="0" y="4694161"/>
                  </a:lnTo>
                  <a:lnTo>
                    <a:pt x="0" y="6627736"/>
                  </a:lnTo>
                  <a:lnTo>
                    <a:pt x="7905318" y="6627736"/>
                  </a:lnTo>
                  <a:lnTo>
                    <a:pt x="7905318" y="6625145"/>
                  </a:lnTo>
                  <a:lnTo>
                    <a:pt x="7913992" y="6624879"/>
                  </a:lnTo>
                  <a:lnTo>
                    <a:pt x="7972577" y="6622110"/>
                  </a:lnTo>
                  <a:lnTo>
                    <a:pt x="8031073" y="6617957"/>
                  </a:lnTo>
                  <a:lnTo>
                    <a:pt x="8089443" y="6612420"/>
                  </a:lnTo>
                  <a:lnTo>
                    <a:pt x="8147647" y="6605511"/>
                  </a:lnTo>
                  <a:lnTo>
                    <a:pt x="8205673" y="6597231"/>
                  </a:lnTo>
                  <a:lnTo>
                    <a:pt x="8263445" y="6587591"/>
                  </a:lnTo>
                  <a:lnTo>
                    <a:pt x="8320976" y="6576581"/>
                  </a:lnTo>
                  <a:lnTo>
                    <a:pt x="8378203" y="6564211"/>
                  </a:lnTo>
                  <a:lnTo>
                    <a:pt x="8435099" y="6550495"/>
                  </a:lnTo>
                  <a:lnTo>
                    <a:pt x="8491626" y="6535445"/>
                  </a:lnTo>
                  <a:lnTo>
                    <a:pt x="8547748" y="6519062"/>
                  </a:lnTo>
                  <a:lnTo>
                    <a:pt x="8603437" y="6501371"/>
                  </a:lnTo>
                  <a:lnTo>
                    <a:pt x="8658669" y="6482347"/>
                  </a:lnTo>
                  <a:lnTo>
                    <a:pt x="8713394" y="6462039"/>
                  </a:lnTo>
                  <a:lnTo>
                    <a:pt x="8767572" y="6440449"/>
                  </a:lnTo>
                  <a:lnTo>
                    <a:pt x="8821191" y="6417577"/>
                  </a:lnTo>
                  <a:lnTo>
                    <a:pt x="8874214" y="6393447"/>
                  </a:lnTo>
                  <a:lnTo>
                    <a:pt x="8926601" y="6368072"/>
                  </a:lnTo>
                  <a:lnTo>
                    <a:pt x="8978328" y="6341465"/>
                  </a:lnTo>
                  <a:lnTo>
                    <a:pt x="9029357" y="6313652"/>
                  </a:lnTo>
                  <a:lnTo>
                    <a:pt x="9079674" y="6284646"/>
                  </a:lnTo>
                  <a:lnTo>
                    <a:pt x="9129217" y="6254458"/>
                  </a:lnTo>
                  <a:lnTo>
                    <a:pt x="9177985" y="6223101"/>
                  </a:lnTo>
                  <a:lnTo>
                    <a:pt x="9225940" y="6190602"/>
                  </a:lnTo>
                  <a:lnTo>
                    <a:pt x="9273057" y="6156985"/>
                  </a:lnTo>
                  <a:lnTo>
                    <a:pt x="9319285" y="6122263"/>
                  </a:lnTo>
                  <a:lnTo>
                    <a:pt x="9364624" y="6086462"/>
                  </a:lnTo>
                  <a:lnTo>
                    <a:pt x="9409036" y="6049607"/>
                  </a:lnTo>
                  <a:lnTo>
                    <a:pt x="9452496" y="6011710"/>
                  </a:lnTo>
                  <a:lnTo>
                    <a:pt x="9494964" y="5972797"/>
                  </a:lnTo>
                  <a:lnTo>
                    <a:pt x="9536443" y="5932894"/>
                  </a:lnTo>
                  <a:lnTo>
                    <a:pt x="9576879" y="5892025"/>
                  </a:lnTo>
                  <a:lnTo>
                    <a:pt x="9616275" y="5850204"/>
                  </a:lnTo>
                  <a:lnTo>
                    <a:pt x="9654578" y="5807468"/>
                  </a:lnTo>
                  <a:lnTo>
                    <a:pt x="9691802" y="5763844"/>
                  </a:lnTo>
                  <a:lnTo>
                    <a:pt x="9727870" y="5719356"/>
                  </a:lnTo>
                  <a:lnTo>
                    <a:pt x="9762820" y="5674030"/>
                  </a:lnTo>
                  <a:lnTo>
                    <a:pt x="9796589" y="5627890"/>
                  </a:lnTo>
                  <a:lnTo>
                    <a:pt x="9829178" y="5580964"/>
                  </a:lnTo>
                  <a:lnTo>
                    <a:pt x="9860547" y="5533288"/>
                  </a:lnTo>
                  <a:lnTo>
                    <a:pt x="9890709" y="5484888"/>
                  </a:lnTo>
                  <a:lnTo>
                    <a:pt x="9919614" y="5435790"/>
                  </a:lnTo>
                  <a:lnTo>
                    <a:pt x="9947262" y="5386019"/>
                  </a:lnTo>
                  <a:lnTo>
                    <a:pt x="9973627" y="5335613"/>
                  </a:lnTo>
                  <a:lnTo>
                    <a:pt x="9998710" y="5284584"/>
                  </a:lnTo>
                  <a:lnTo>
                    <a:pt x="10022472" y="5232997"/>
                  </a:lnTo>
                  <a:lnTo>
                    <a:pt x="10044925" y="5180863"/>
                  </a:lnTo>
                  <a:lnTo>
                    <a:pt x="10066033" y="5128209"/>
                  </a:lnTo>
                  <a:lnTo>
                    <a:pt x="10085794" y="5075072"/>
                  </a:lnTo>
                  <a:lnTo>
                    <a:pt x="10104183" y="5021491"/>
                  </a:lnTo>
                  <a:lnTo>
                    <a:pt x="10121214" y="4967478"/>
                  </a:lnTo>
                  <a:lnTo>
                    <a:pt x="10136861" y="4913096"/>
                  </a:lnTo>
                  <a:lnTo>
                    <a:pt x="10151110" y="4858347"/>
                  </a:lnTo>
                  <a:lnTo>
                    <a:pt x="10163962" y="4803292"/>
                  </a:lnTo>
                  <a:lnTo>
                    <a:pt x="10175405" y="4747946"/>
                  </a:lnTo>
                  <a:lnTo>
                    <a:pt x="10185425" y="4692332"/>
                  </a:lnTo>
                  <a:lnTo>
                    <a:pt x="10194023" y="4636516"/>
                  </a:lnTo>
                  <a:lnTo>
                    <a:pt x="10201211" y="4580509"/>
                  </a:lnTo>
                  <a:lnTo>
                    <a:pt x="10206965" y="4524337"/>
                  </a:lnTo>
                  <a:lnTo>
                    <a:pt x="10211270" y="4468063"/>
                  </a:lnTo>
                  <a:lnTo>
                    <a:pt x="10214153" y="4411688"/>
                  </a:lnTo>
                  <a:lnTo>
                    <a:pt x="10215588" y="4355274"/>
                  </a:lnTo>
                  <a:lnTo>
                    <a:pt x="10215778" y="4327055"/>
                  </a:lnTo>
                  <a:lnTo>
                    <a:pt x="10215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149" y="5862370"/>
              <a:ext cx="7426223" cy="74250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95779" y="2600985"/>
            <a:ext cx="6451600" cy="2301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4"/>
              </a:spcBef>
            </a:pPr>
            <a:r>
              <a:rPr sz="3000" spc="-10" dirty="0">
                <a:solidFill>
                  <a:srgbClr val="540575"/>
                </a:solidFill>
                <a:latin typeface="Verdana"/>
                <a:cs typeface="Verdana"/>
              </a:rPr>
              <a:t>Программа</a:t>
            </a:r>
            <a:r>
              <a:rPr sz="3000" spc="-17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540575"/>
                </a:solidFill>
                <a:latin typeface="Verdana"/>
                <a:cs typeface="Verdana"/>
              </a:rPr>
              <a:t>«Молоды</a:t>
            </a:r>
            <a:r>
              <a:rPr sz="3000" spc="-1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540575"/>
                </a:solidFill>
                <a:latin typeface="Verdana"/>
                <a:cs typeface="Verdana"/>
              </a:rPr>
              <a:t>душой»</a:t>
            </a:r>
            <a:r>
              <a:rPr sz="3000" spc="-1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50" dirty="0">
                <a:solidFill>
                  <a:srgbClr val="540575"/>
                </a:solidFill>
                <a:latin typeface="Verdana"/>
                <a:cs typeface="Verdana"/>
              </a:rPr>
              <a:t>- </a:t>
            </a:r>
            <a:r>
              <a:rPr sz="3000" spc="-75" dirty="0">
                <a:solidFill>
                  <a:srgbClr val="540575"/>
                </a:solidFill>
                <a:latin typeface="Verdana"/>
                <a:cs typeface="Verdana"/>
              </a:rPr>
              <a:t>платформа</a:t>
            </a:r>
            <a:r>
              <a:rPr sz="3000" spc="-29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540575"/>
                </a:solidFill>
                <a:latin typeface="Verdana"/>
                <a:cs typeface="Verdana"/>
              </a:rPr>
              <a:t>для</a:t>
            </a:r>
            <a:r>
              <a:rPr sz="3000" spc="-28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540575"/>
                </a:solidFill>
                <a:latin typeface="Verdana"/>
                <a:cs typeface="Verdana"/>
              </a:rPr>
              <a:t>распространения </a:t>
            </a:r>
            <a:r>
              <a:rPr sz="3000" spc="-45" dirty="0">
                <a:solidFill>
                  <a:srgbClr val="540575"/>
                </a:solidFill>
                <a:latin typeface="Verdana"/>
                <a:cs typeface="Verdana"/>
              </a:rPr>
              <a:t>лучших</a:t>
            </a:r>
            <a:r>
              <a:rPr sz="3000" spc="-32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75" dirty="0">
                <a:solidFill>
                  <a:srgbClr val="540575"/>
                </a:solidFill>
                <a:latin typeface="Verdana"/>
                <a:cs typeface="Verdana"/>
              </a:rPr>
              <a:t>практик</a:t>
            </a:r>
            <a:r>
              <a:rPr sz="3000" spc="-31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540575"/>
                </a:solidFill>
                <a:latin typeface="Verdana"/>
                <a:cs typeface="Verdana"/>
              </a:rPr>
              <a:t>волонтерской </a:t>
            </a:r>
            <a:r>
              <a:rPr sz="3000" spc="-40" dirty="0">
                <a:solidFill>
                  <a:srgbClr val="540575"/>
                </a:solidFill>
                <a:latin typeface="Verdana"/>
                <a:cs typeface="Verdana"/>
              </a:rPr>
              <a:t>деятельности</a:t>
            </a:r>
            <a:r>
              <a:rPr sz="3000" spc="-24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540575"/>
                </a:solidFill>
                <a:latin typeface="Verdana"/>
                <a:cs typeface="Verdana"/>
              </a:rPr>
              <a:t>среди</a:t>
            </a:r>
            <a:r>
              <a:rPr sz="3000" spc="-19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540575"/>
                </a:solidFill>
                <a:latin typeface="Verdana"/>
                <a:cs typeface="Verdana"/>
              </a:rPr>
              <a:t>граждан </a:t>
            </a:r>
            <a:r>
              <a:rPr sz="3000" dirty="0">
                <a:solidFill>
                  <a:srgbClr val="540575"/>
                </a:solidFill>
                <a:latin typeface="Verdana"/>
                <a:cs typeface="Verdana"/>
              </a:rPr>
              <a:t>старшего</a:t>
            </a:r>
            <a:r>
              <a:rPr sz="3000" spc="-33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540575"/>
                </a:solidFill>
                <a:latin typeface="Verdana"/>
                <a:cs typeface="Verdana"/>
              </a:rPr>
              <a:t>возраста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20"/>
              </a:spcBef>
            </a:pPr>
            <a:r>
              <a:rPr spc="-35" dirty="0">
                <a:latin typeface="Verdana"/>
                <a:cs typeface="Verdana"/>
              </a:rPr>
              <a:t>ФЕДЕРАЛЬНАЯ</a:t>
            </a:r>
            <a:r>
              <a:rPr spc="-28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ПРОГРАММА</a:t>
            </a:r>
          </a:p>
          <a:p>
            <a:pPr marL="27305">
              <a:lnSpc>
                <a:spcPct val="100000"/>
              </a:lnSpc>
              <a:spcBef>
                <a:spcPts val="30"/>
              </a:spcBef>
            </a:pPr>
            <a:r>
              <a:rPr dirty="0">
                <a:solidFill>
                  <a:srgbClr val="FF6714"/>
                </a:solidFill>
                <a:latin typeface="Verdana"/>
                <a:cs typeface="Verdana"/>
              </a:rPr>
              <a:t>«МОЛОДЫ</a:t>
            </a:r>
            <a:r>
              <a:rPr spc="-65" dirty="0">
                <a:solidFill>
                  <a:srgbClr val="FF6714"/>
                </a:solidFill>
                <a:latin typeface="Verdana"/>
                <a:cs typeface="Verdana"/>
              </a:rPr>
              <a:t> </a:t>
            </a:r>
            <a:r>
              <a:rPr spc="130" dirty="0">
                <a:solidFill>
                  <a:srgbClr val="FF6714"/>
                </a:solidFill>
                <a:latin typeface="Verdana"/>
                <a:cs typeface="Verdana"/>
              </a:rPr>
              <a:t>ДУШОЙ»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1408"/>
            <a:ext cx="10324465" cy="6693534"/>
            <a:chOff x="0" y="401408"/>
            <a:chExt cx="10324465" cy="6693534"/>
          </a:xfrm>
        </p:grpSpPr>
        <p:sp>
          <p:nvSpPr>
            <p:cNvPr id="3" name="object 3"/>
            <p:cNvSpPr/>
            <p:nvPr/>
          </p:nvSpPr>
          <p:spPr>
            <a:xfrm>
              <a:off x="0" y="401408"/>
              <a:ext cx="10324465" cy="6693534"/>
            </a:xfrm>
            <a:custGeom>
              <a:avLst/>
              <a:gdLst/>
              <a:ahLst/>
              <a:cxnLst/>
              <a:rect l="l" t="t" r="r" b="b"/>
              <a:pathLst>
                <a:path w="10324465" h="6693534">
                  <a:moveTo>
                    <a:pt x="10323982" y="0"/>
                  </a:moveTo>
                  <a:lnTo>
                    <a:pt x="5496890" y="0"/>
                  </a:lnTo>
                  <a:lnTo>
                    <a:pt x="5496890" y="5499"/>
                  </a:lnTo>
                  <a:lnTo>
                    <a:pt x="484619" y="5499"/>
                  </a:lnTo>
                  <a:lnTo>
                    <a:pt x="484619" y="4740160"/>
                  </a:lnTo>
                  <a:lnTo>
                    <a:pt x="0" y="4740160"/>
                  </a:lnTo>
                  <a:lnTo>
                    <a:pt x="0" y="6692786"/>
                  </a:lnTo>
                  <a:lnTo>
                    <a:pt x="7872857" y="6692786"/>
                  </a:lnTo>
                  <a:lnTo>
                    <a:pt x="7880807" y="6692925"/>
                  </a:lnTo>
                  <a:lnTo>
                    <a:pt x="7910436" y="6693103"/>
                  </a:lnTo>
                  <a:lnTo>
                    <a:pt x="7940053" y="6692925"/>
                  </a:lnTo>
                  <a:lnTo>
                    <a:pt x="7947990" y="6692786"/>
                  </a:lnTo>
                  <a:lnTo>
                    <a:pt x="7988732" y="6692786"/>
                  </a:lnTo>
                  <a:lnTo>
                    <a:pt x="7988732" y="6691846"/>
                  </a:lnTo>
                  <a:lnTo>
                    <a:pt x="7999260" y="6691528"/>
                  </a:lnTo>
                  <a:lnTo>
                    <a:pt x="8028864" y="6690309"/>
                  </a:lnTo>
                  <a:lnTo>
                    <a:pt x="8087995" y="6686817"/>
                  </a:lnTo>
                  <a:lnTo>
                    <a:pt x="8147012" y="6681914"/>
                  </a:lnTo>
                  <a:lnTo>
                    <a:pt x="8205876" y="6675641"/>
                  </a:lnTo>
                  <a:lnTo>
                    <a:pt x="8264576" y="6667957"/>
                  </a:lnTo>
                  <a:lnTo>
                    <a:pt x="8323059" y="6658915"/>
                  </a:lnTo>
                  <a:lnTo>
                    <a:pt x="8381289" y="6648475"/>
                  </a:lnTo>
                  <a:lnTo>
                    <a:pt x="8439239" y="6636677"/>
                  </a:lnTo>
                  <a:lnTo>
                    <a:pt x="8496884" y="6623494"/>
                  </a:lnTo>
                  <a:lnTo>
                    <a:pt x="8554161" y="6608978"/>
                  </a:lnTo>
                  <a:lnTo>
                    <a:pt x="8611057" y="6593103"/>
                  </a:lnTo>
                  <a:lnTo>
                    <a:pt x="8667521" y="6575882"/>
                  </a:lnTo>
                  <a:lnTo>
                    <a:pt x="8723541" y="6557340"/>
                  </a:lnTo>
                  <a:lnTo>
                    <a:pt x="8779053" y="6537477"/>
                  </a:lnTo>
                  <a:lnTo>
                    <a:pt x="8834069" y="6516319"/>
                  </a:lnTo>
                  <a:lnTo>
                    <a:pt x="8888501" y="6493853"/>
                  </a:lnTo>
                  <a:lnTo>
                    <a:pt x="8942362" y="6470116"/>
                  </a:lnTo>
                  <a:lnTo>
                    <a:pt x="8995588" y="6445123"/>
                  </a:lnTo>
                  <a:lnTo>
                    <a:pt x="9048178" y="6418859"/>
                  </a:lnTo>
                  <a:lnTo>
                    <a:pt x="9100071" y="6391376"/>
                  </a:lnTo>
                  <a:lnTo>
                    <a:pt x="9151252" y="6362674"/>
                  </a:lnTo>
                  <a:lnTo>
                    <a:pt x="9201683" y="6332779"/>
                  </a:lnTo>
                  <a:lnTo>
                    <a:pt x="9251340" y="6301689"/>
                  </a:lnTo>
                  <a:lnTo>
                    <a:pt x="9300185" y="6269444"/>
                  </a:lnTo>
                  <a:lnTo>
                    <a:pt x="9348191" y="6236055"/>
                  </a:lnTo>
                  <a:lnTo>
                    <a:pt x="9395320" y="6201537"/>
                  </a:lnTo>
                  <a:lnTo>
                    <a:pt x="9441574" y="6165913"/>
                  </a:lnTo>
                  <a:lnTo>
                    <a:pt x="9486900" y="6129223"/>
                  </a:lnTo>
                  <a:lnTo>
                    <a:pt x="9531274" y="6091466"/>
                  </a:lnTo>
                  <a:lnTo>
                    <a:pt x="9574670" y="6052667"/>
                  </a:lnTo>
                  <a:lnTo>
                    <a:pt x="9617075" y="6012853"/>
                  </a:lnTo>
                  <a:lnTo>
                    <a:pt x="9658439" y="5972060"/>
                  </a:lnTo>
                  <a:lnTo>
                    <a:pt x="9698761" y="5930303"/>
                  </a:lnTo>
                  <a:lnTo>
                    <a:pt x="9738004" y="5887593"/>
                  </a:lnTo>
                  <a:lnTo>
                    <a:pt x="9776142" y="5843981"/>
                  </a:lnTo>
                  <a:lnTo>
                    <a:pt x="9813150" y="5799480"/>
                  </a:lnTo>
                  <a:lnTo>
                    <a:pt x="9849015" y="5754116"/>
                  </a:lnTo>
                  <a:lnTo>
                    <a:pt x="9883711" y="5707913"/>
                  </a:lnTo>
                  <a:lnTo>
                    <a:pt x="9917227" y="5660910"/>
                  </a:lnTo>
                  <a:lnTo>
                    <a:pt x="9949523" y="5613133"/>
                  </a:lnTo>
                  <a:lnTo>
                    <a:pt x="9980612" y="5564606"/>
                  </a:lnTo>
                  <a:lnTo>
                    <a:pt x="10010432" y="5515356"/>
                  </a:lnTo>
                  <a:lnTo>
                    <a:pt x="10038994" y="5465407"/>
                  </a:lnTo>
                  <a:lnTo>
                    <a:pt x="10066261" y="5414823"/>
                  </a:lnTo>
                  <a:lnTo>
                    <a:pt x="10092258" y="5363591"/>
                  </a:lnTo>
                  <a:lnTo>
                    <a:pt x="10116922" y="5311775"/>
                  </a:lnTo>
                  <a:lnTo>
                    <a:pt x="10140264" y="5259375"/>
                  </a:lnTo>
                  <a:lnTo>
                    <a:pt x="10162248" y="5206454"/>
                  </a:lnTo>
                  <a:lnTo>
                    <a:pt x="10182898" y="5153025"/>
                  </a:lnTo>
                  <a:lnTo>
                    <a:pt x="10202164" y="5099126"/>
                  </a:lnTo>
                  <a:lnTo>
                    <a:pt x="10220058" y="5044783"/>
                  </a:lnTo>
                  <a:lnTo>
                    <a:pt x="10236556" y="4990046"/>
                  </a:lnTo>
                  <a:lnTo>
                    <a:pt x="10251656" y="4934915"/>
                  </a:lnTo>
                  <a:lnTo>
                    <a:pt x="10265334" y="4879467"/>
                  </a:lnTo>
                  <a:lnTo>
                    <a:pt x="10277615" y="4823688"/>
                  </a:lnTo>
                  <a:lnTo>
                    <a:pt x="10288448" y="4767656"/>
                  </a:lnTo>
                  <a:lnTo>
                    <a:pt x="10297858" y="4711370"/>
                  </a:lnTo>
                  <a:lnTo>
                    <a:pt x="10305834" y="4654905"/>
                  </a:lnTo>
                  <a:lnTo>
                    <a:pt x="10312362" y="4598238"/>
                  </a:lnTo>
                  <a:lnTo>
                    <a:pt x="10317442" y="4541456"/>
                  </a:lnTo>
                  <a:lnTo>
                    <a:pt x="10321074" y="4484560"/>
                  </a:lnTo>
                  <a:lnTo>
                    <a:pt x="10323246" y="4427588"/>
                  </a:lnTo>
                  <a:lnTo>
                    <a:pt x="10323982" y="4370603"/>
                  </a:lnTo>
                  <a:lnTo>
                    <a:pt x="103239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090" y="5850300"/>
              <a:ext cx="7502423" cy="7520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834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20"/>
              </a:spcBef>
            </a:pPr>
            <a:r>
              <a:rPr spc="-45" dirty="0">
                <a:solidFill>
                  <a:srgbClr val="FF6714"/>
                </a:solidFill>
                <a:latin typeface="Verdana"/>
                <a:cs typeface="Verdana"/>
              </a:rPr>
              <a:t>ЦЕЛЬ</a:t>
            </a:r>
            <a:r>
              <a:rPr spc="-290" dirty="0">
                <a:solidFill>
                  <a:srgbClr val="FF6714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6714"/>
                </a:solidFill>
                <a:latin typeface="Verdana"/>
                <a:cs typeface="Verdana"/>
              </a:rPr>
              <a:t>ПРОГРАММЫ</a:t>
            </a:r>
            <a:r>
              <a:rPr spc="-290" dirty="0">
                <a:solidFill>
                  <a:srgbClr val="FF6714"/>
                </a:solidFill>
                <a:latin typeface="Verdana"/>
                <a:cs typeface="Verdana"/>
              </a:rPr>
              <a:t> </a:t>
            </a:r>
            <a:r>
              <a:rPr spc="-350" dirty="0">
                <a:solidFill>
                  <a:srgbClr val="FF6714"/>
                </a:solidFill>
                <a:latin typeface="Verdana"/>
                <a:cs typeface="Verdana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6036" y="1974303"/>
            <a:ext cx="9043670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3000" spc="-40" dirty="0">
                <a:solidFill>
                  <a:srgbClr val="540575"/>
                </a:solidFill>
                <a:latin typeface="Verdana"/>
                <a:cs typeface="Verdana"/>
              </a:rPr>
              <a:t>создание</a:t>
            </a:r>
            <a:r>
              <a:rPr sz="3000" spc="-27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50" dirty="0">
                <a:solidFill>
                  <a:srgbClr val="540575"/>
                </a:solidFill>
                <a:latin typeface="Verdana"/>
                <a:cs typeface="Verdana"/>
              </a:rPr>
              <a:t>комплексной</a:t>
            </a:r>
            <a:r>
              <a:rPr sz="3000" spc="-31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540575"/>
                </a:solidFill>
                <a:latin typeface="Verdana"/>
                <a:cs typeface="Verdana"/>
              </a:rPr>
              <a:t>системы</a:t>
            </a:r>
            <a:r>
              <a:rPr sz="3000" spc="-27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540575"/>
                </a:solidFill>
                <a:latin typeface="Verdana"/>
                <a:cs typeface="Verdana"/>
              </a:rPr>
              <a:t>поддержки </a:t>
            </a:r>
            <a:r>
              <a:rPr sz="3000" spc="-65" dirty="0">
                <a:solidFill>
                  <a:srgbClr val="540575"/>
                </a:solidFill>
                <a:latin typeface="Verdana"/>
                <a:cs typeface="Verdana"/>
              </a:rPr>
              <a:t>развития</a:t>
            </a:r>
            <a:r>
              <a:rPr sz="3000" spc="-265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540575"/>
                </a:solidFill>
                <a:latin typeface="Verdana"/>
                <a:cs typeface="Verdana"/>
              </a:rPr>
              <a:t>волонтерской</a:t>
            </a:r>
            <a:r>
              <a:rPr sz="3000" spc="-26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40" dirty="0">
                <a:solidFill>
                  <a:srgbClr val="540575"/>
                </a:solidFill>
                <a:latin typeface="Verdana"/>
                <a:cs typeface="Verdana"/>
              </a:rPr>
              <a:t>деятельности</a:t>
            </a:r>
            <a:r>
              <a:rPr sz="3000" spc="-26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540575"/>
                </a:solidFill>
                <a:latin typeface="Verdana"/>
                <a:cs typeface="Verdana"/>
              </a:rPr>
              <a:t>граждан </a:t>
            </a:r>
            <a:r>
              <a:rPr sz="3000" dirty="0">
                <a:solidFill>
                  <a:srgbClr val="540575"/>
                </a:solidFill>
                <a:latin typeface="Verdana"/>
                <a:cs typeface="Verdana"/>
              </a:rPr>
              <a:t>старшего</a:t>
            </a:r>
            <a:r>
              <a:rPr sz="3000" spc="-330" dirty="0">
                <a:solidFill>
                  <a:srgbClr val="540575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540575"/>
                </a:solidFill>
                <a:latin typeface="Verdana"/>
                <a:cs typeface="Verdana"/>
              </a:rPr>
              <a:t>возраста.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291" y="3614496"/>
            <a:ext cx="9273336" cy="1780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9310"/>
            <a:ext cx="10220325" cy="6628130"/>
          </a:xfrm>
          <a:custGeom>
            <a:avLst/>
            <a:gdLst/>
            <a:ahLst/>
            <a:cxnLst/>
            <a:rect l="l" t="t" r="r" b="b"/>
            <a:pathLst>
              <a:path w="10220325" h="6628130">
                <a:moveTo>
                  <a:pt x="10219931" y="0"/>
                </a:moveTo>
                <a:lnTo>
                  <a:pt x="5440464" y="0"/>
                </a:lnTo>
                <a:lnTo>
                  <a:pt x="5440464" y="5448"/>
                </a:lnTo>
                <a:lnTo>
                  <a:pt x="476834" y="5448"/>
                </a:lnTo>
                <a:lnTo>
                  <a:pt x="476834" y="4694161"/>
                </a:lnTo>
                <a:lnTo>
                  <a:pt x="0" y="4694161"/>
                </a:lnTo>
                <a:lnTo>
                  <a:pt x="0" y="6627736"/>
                </a:lnTo>
                <a:lnTo>
                  <a:pt x="7909471" y="6627736"/>
                </a:lnTo>
                <a:lnTo>
                  <a:pt x="7909471" y="6625133"/>
                </a:lnTo>
                <a:lnTo>
                  <a:pt x="7918145" y="6624866"/>
                </a:lnTo>
                <a:lnTo>
                  <a:pt x="7976730" y="6622097"/>
                </a:lnTo>
                <a:lnTo>
                  <a:pt x="8035226" y="6617944"/>
                </a:lnTo>
                <a:lnTo>
                  <a:pt x="8093596" y="6612420"/>
                </a:lnTo>
                <a:lnTo>
                  <a:pt x="8151800" y="6605511"/>
                </a:lnTo>
                <a:lnTo>
                  <a:pt x="8209826" y="6597231"/>
                </a:lnTo>
                <a:lnTo>
                  <a:pt x="8267611" y="6587579"/>
                </a:lnTo>
                <a:lnTo>
                  <a:pt x="8325129" y="6576568"/>
                </a:lnTo>
                <a:lnTo>
                  <a:pt x="8382355" y="6564198"/>
                </a:lnTo>
                <a:lnTo>
                  <a:pt x="8439252" y="6550495"/>
                </a:lnTo>
                <a:lnTo>
                  <a:pt x="8495779" y="6535445"/>
                </a:lnTo>
                <a:lnTo>
                  <a:pt x="8551901" y="6519062"/>
                </a:lnTo>
                <a:lnTo>
                  <a:pt x="8607590" y="6501358"/>
                </a:lnTo>
                <a:lnTo>
                  <a:pt x="8662822" y="6482347"/>
                </a:lnTo>
                <a:lnTo>
                  <a:pt x="8717547" y="6462039"/>
                </a:lnTo>
                <a:lnTo>
                  <a:pt x="8771738" y="6440437"/>
                </a:lnTo>
                <a:lnTo>
                  <a:pt x="8825344" y="6417564"/>
                </a:lnTo>
                <a:lnTo>
                  <a:pt x="8878367" y="6393434"/>
                </a:lnTo>
                <a:lnTo>
                  <a:pt x="8930754" y="6368072"/>
                </a:lnTo>
                <a:lnTo>
                  <a:pt x="8982481" y="6341465"/>
                </a:lnTo>
                <a:lnTo>
                  <a:pt x="9033510" y="6313652"/>
                </a:lnTo>
                <a:lnTo>
                  <a:pt x="9083827" y="6284633"/>
                </a:lnTo>
                <a:lnTo>
                  <a:pt x="9133370" y="6254445"/>
                </a:lnTo>
                <a:lnTo>
                  <a:pt x="9182138" y="6223089"/>
                </a:lnTo>
                <a:lnTo>
                  <a:pt x="9230093" y="6190589"/>
                </a:lnTo>
                <a:lnTo>
                  <a:pt x="9277210" y="6156972"/>
                </a:lnTo>
                <a:lnTo>
                  <a:pt x="9323438" y="6122263"/>
                </a:lnTo>
                <a:lnTo>
                  <a:pt x="9368777" y="6086449"/>
                </a:lnTo>
                <a:lnTo>
                  <a:pt x="9413189" y="6049594"/>
                </a:lnTo>
                <a:lnTo>
                  <a:pt x="9456649" y="6011697"/>
                </a:lnTo>
                <a:lnTo>
                  <a:pt x="9499130" y="5972784"/>
                </a:lnTo>
                <a:lnTo>
                  <a:pt x="9540608" y="5932881"/>
                </a:lnTo>
                <a:lnTo>
                  <a:pt x="9581032" y="5892012"/>
                </a:lnTo>
                <a:lnTo>
                  <a:pt x="9620428" y="5850191"/>
                </a:lnTo>
                <a:lnTo>
                  <a:pt x="9658731" y="5807456"/>
                </a:lnTo>
                <a:lnTo>
                  <a:pt x="9695955" y="5763831"/>
                </a:lnTo>
                <a:lnTo>
                  <a:pt x="9732035" y="5719343"/>
                </a:lnTo>
                <a:lnTo>
                  <a:pt x="9766973" y="5674017"/>
                </a:lnTo>
                <a:lnTo>
                  <a:pt x="9800742" y="5627890"/>
                </a:lnTo>
                <a:lnTo>
                  <a:pt x="9833331" y="5580951"/>
                </a:lnTo>
                <a:lnTo>
                  <a:pt x="9864700" y="5533288"/>
                </a:lnTo>
                <a:lnTo>
                  <a:pt x="9894862" y="5484876"/>
                </a:lnTo>
                <a:lnTo>
                  <a:pt x="9923767" y="5435778"/>
                </a:lnTo>
                <a:lnTo>
                  <a:pt x="9951415" y="5386006"/>
                </a:lnTo>
                <a:lnTo>
                  <a:pt x="9977780" y="5335600"/>
                </a:lnTo>
                <a:lnTo>
                  <a:pt x="10002863" y="5284571"/>
                </a:lnTo>
                <a:lnTo>
                  <a:pt x="10026625" y="5232997"/>
                </a:lnTo>
                <a:lnTo>
                  <a:pt x="10049078" y="5180850"/>
                </a:lnTo>
                <a:lnTo>
                  <a:pt x="10070186" y="5128209"/>
                </a:lnTo>
                <a:lnTo>
                  <a:pt x="10089947" y="5075072"/>
                </a:lnTo>
                <a:lnTo>
                  <a:pt x="10108336" y="5021478"/>
                </a:lnTo>
                <a:lnTo>
                  <a:pt x="10125367" y="4967478"/>
                </a:lnTo>
                <a:lnTo>
                  <a:pt x="10141013" y="4913084"/>
                </a:lnTo>
                <a:lnTo>
                  <a:pt x="10155263" y="4858347"/>
                </a:lnTo>
                <a:lnTo>
                  <a:pt x="10168115" y="4803279"/>
                </a:lnTo>
                <a:lnTo>
                  <a:pt x="10179558" y="4747933"/>
                </a:lnTo>
                <a:lnTo>
                  <a:pt x="10189578" y="4692332"/>
                </a:lnTo>
                <a:lnTo>
                  <a:pt x="10198176" y="4636503"/>
                </a:lnTo>
                <a:lnTo>
                  <a:pt x="10205364" y="4580496"/>
                </a:lnTo>
                <a:lnTo>
                  <a:pt x="10211117" y="4524337"/>
                </a:lnTo>
                <a:lnTo>
                  <a:pt x="10215423" y="4468050"/>
                </a:lnTo>
                <a:lnTo>
                  <a:pt x="10218306" y="4411688"/>
                </a:lnTo>
                <a:lnTo>
                  <a:pt x="10219741" y="4355274"/>
                </a:lnTo>
                <a:lnTo>
                  <a:pt x="10219931" y="4327055"/>
                </a:lnTo>
                <a:lnTo>
                  <a:pt x="10219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297" y="5875323"/>
            <a:ext cx="7426222" cy="7425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57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pc="160" dirty="0">
                <a:solidFill>
                  <a:srgbClr val="FF6714"/>
                </a:solidFill>
              </a:rPr>
              <a:t>ОСНОВНЫЕ</a:t>
            </a:r>
            <a:r>
              <a:rPr spc="-245" dirty="0">
                <a:solidFill>
                  <a:srgbClr val="FF6714"/>
                </a:solidFill>
              </a:rPr>
              <a:t> </a:t>
            </a:r>
            <a:r>
              <a:rPr spc="-10" dirty="0">
                <a:solidFill>
                  <a:srgbClr val="FF6714"/>
                </a:solidFill>
              </a:rPr>
              <a:t>ЗАДАЧИ: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3336" y="305040"/>
            <a:ext cx="2513393" cy="25134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424" y="2796082"/>
            <a:ext cx="85725" cy="857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424" y="3415207"/>
            <a:ext cx="85725" cy="857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424" y="4653457"/>
            <a:ext cx="85725" cy="8572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74015">
              <a:lnSpc>
                <a:spcPct val="101299"/>
              </a:lnSpc>
              <a:spcBef>
                <a:spcPts val="90"/>
              </a:spcBef>
            </a:pPr>
            <a:r>
              <a:rPr dirty="0"/>
              <a:t>создать</a:t>
            </a:r>
            <a:r>
              <a:rPr spc="-50" dirty="0"/>
              <a:t> </a:t>
            </a:r>
            <a:r>
              <a:rPr dirty="0"/>
              <a:t>механизмы</a:t>
            </a:r>
            <a:r>
              <a:rPr spc="-45" dirty="0"/>
              <a:t> </a:t>
            </a:r>
            <a:r>
              <a:rPr dirty="0"/>
              <a:t>мотивации</a:t>
            </a:r>
            <a:r>
              <a:rPr spc="-50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45" dirty="0"/>
              <a:t>вовлечения </a:t>
            </a:r>
            <a:r>
              <a:rPr dirty="0"/>
              <a:t>граждан</a:t>
            </a:r>
            <a:r>
              <a:rPr spc="-70" dirty="0"/>
              <a:t> </a:t>
            </a:r>
            <a:r>
              <a:rPr spc="45" dirty="0"/>
              <a:t>старшего</a:t>
            </a:r>
            <a:r>
              <a:rPr spc="-70" dirty="0"/>
              <a:t> </a:t>
            </a:r>
            <a:r>
              <a:rPr dirty="0"/>
              <a:t>возраста</a:t>
            </a:r>
            <a:r>
              <a:rPr spc="-35" dirty="0"/>
              <a:t> </a:t>
            </a:r>
            <a:r>
              <a:rPr spc="60" dirty="0"/>
              <a:t>в</a:t>
            </a:r>
            <a:r>
              <a:rPr spc="-30" dirty="0"/>
              <a:t> </a:t>
            </a:r>
            <a:r>
              <a:rPr spc="-10" dirty="0"/>
              <a:t>добровольчество </a:t>
            </a:r>
            <a:r>
              <a:rPr spc="10" dirty="0"/>
              <a:t>развить</a:t>
            </a:r>
            <a:r>
              <a:rPr spc="80" dirty="0"/>
              <a:t> </a:t>
            </a:r>
            <a:r>
              <a:rPr spc="10" dirty="0"/>
              <a:t>межсекторное</a:t>
            </a:r>
            <a:r>
              <a:rPr spc="80" dirty="0"/>
              <a:t> </a:t>
            </a:r>
            <a:r>
              <a:rPr spc="10" dirty="0"/>
              <a:t>взаимодействие</a:t>
            </a:r>
            <a:r>
              <a:rPr spc="40" dirty="0"/>
              <a:t> </a:t>
            </a:r>
            <a:r>
              <a:rPr spc="80" dirty="0"/>
              <a:t>с </a:t>
            </a:r>
            <a:r>
              <a:rPr spc="45" dirty="0"/>
              <a:t>целью </a:t>
            </a:r>
            <a:r>
              <a:rPr spc="65" dirty="0"/>
              <a:t>выявления</a:t>
            </a:r>
            <a:r>
              <a:rPr spc="-20" dirty="0"/>
              <a:t> </a:t>
            </a:r>
            <a:r>
              <a:rPr spc="10" dirty="0"/>
              <a:t>и</a:t>
            </a:r>
            <a:r>
              <a:rPr spc="-15" dirty="0"/>
              <a:t> </a:t>
            </a:r>
            <a:r>
              <a:rPr spc="10" dirty="0"/>
              <a:t>распространения</a:t>
            </a:r>
            <a:r>
              <a:rPr spc="-15" dirty="0"/>
              <a:t> </a:t>
            </a:r>
            <a:r>
              <a:rPr spc="55" dirty="0"/>
              <a:t>лучших</a:t>
            </a:r>
            <a:r>
              <a:rPr spc="-50" dirty="0"/>
              <a:t> </a:t>
            </a:r>
            <a:r>
              <a:rPr spc="-10" dirty="0"/>
              <a:t>практик, </a:t>
            </a:r>
            <a:r>
              <a:rPr dirty="0"/>
              <a:t>внедрения</a:t>
            </a:r>
            <a:r>
              <a:rPr spc="5" dirty="0"/>
              <a:t> </a:t>
            </a:r>
            <a:r>
              <a:rPr spc="50" dirty="0"/>
              <a:t>мер</a:t>
            </a:r>
            <a:r>
              <a:rPr spc="-30" dirty="0"/>
              <a:t> </a:t>
            </a:r>
            <a:r>
              <a:rPr dirty="0"/>
              <a:t>поддержки</a:t>
            </a:r>
            <a:r>
              <a:rPr spc="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10" dirty="0"/>
              <a:t>сопровождения </a:t>
            </a:r>
            <a:r>
              <a:rPr dirty="0"/>
              <a:t>волонтерских</a:t>
            </a:r>
            <a:r>
              <a:rPr spc="25" dirty="0"/>
              <a:t> </a:t>
            </a:r>
            <a:r>
              <a:rPr spc="-10" dirty="0"/>
              <a:t>организаций</a:t>
            </a:r>
          </a:p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dirty="0"/>
              <a:t>создать</a:t>
            </a:r>
            <a:r>
              <a:rPr spc="40" dirty="0"/>
              <a:t> </a:t>
            </a:r>
            <a:r>
              <a:rPr dirty="0"/>
              <a:t>систему</a:t>
            </a:r>
            <a:r>
              <a:rPr spc="-10" dirty="0"/>
              <a:t> </a:t>
            </a:r>
            <a:r>
              <a:rPr spc="50" dirty="0"/>
              <a:t>обучения</a:t>
            </a:r>
            <a:r>
              <a:rPr spc="75" dirty="0"/>
              <a:t> </a:t>
            </a:r>
            <a:r>
              <a:rPr dirty="0"/>
              <a:t>добровольцев</a:t>
            </a:r>
            <a:r>
              <a:rPr spc="40" dirty="0"/>
              <a:t> </a:t>
            </a:r>
            <a:r>
              <a:rPr spc="35" dirty="0"/>
              <a:t>старшего </a:t>
            </a:r>
            <a:r>
              <a:rPr dirty="0"/>
              <a:t>возраста</a:t>
            </a:r>
            <a:r>
              <a:rPr spc="70" dirty="0"/>
              <a:t> </a:t>
            </a:r>
            <a:r>
              <a:rPr dirty="0"/>
              <a:t>и</a:t>
            </a:r>
            <a:r>
              <a:rPr spc="70" dirty="0"/>
              <a:t> </a:t>
            </a:r>
            <a:r>
              <a:rPr dirty="0"/>
              <a:t>руководителей</a:t>
            </a:r>
            <a:r>
              <a:rPr spc="25" dirty="0"/>
              <a:t> </a:t>
            </a:r>
            <a:r>
              <a:rPr spc="-10" dirty="0"/>
              <a:t>организаций.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9310"/>
            <a:ext cx="10215880" cy="6628130"/>
          </a:xfrm>
          <a:custGeom>
            <a:avLst/>
            <a:gdLst/>
            <a:ahLst/>
            <a:cxnLst/>
            <a:rect l="l" t="t" r="r" b="b"/>
            <a:pathLst>
              <a:path w="10215880" h="6628130">
                <a:moveTo>
                  <a:pt x="10215778" y="0"/>
                </a:moveTo>
                <a:lnTo>
                  <a:pt x="5436311" y="0"/>
                </a:lnTo>
                <a:lnTo>
                  <a:pt x="5436311" y="5448"/>
                </a:lnTo>
                <a:lnTo>
                  <a:pt x="472681" y="5448"/>
                </a:lnTo>
                <a:lnTo>
                  <a:pt x="472681" y="4694161"/>
                </a:lnTo>
                <a:lnTo>
                  <a:pt x="0" y="4694161"/>
                </a:lnTo>
                <a:lnTo>
                  <a:pt x="0" y="6627736"/>
                </a:lnTo>
                <a:lnTo>
                  <a:pt x="7905318" y="6627736"/>
                </a:lnTo>
                <a:lnTo>
                  <a:pt x="7905318" y="6625133"/>
                </a:lnTo>
                <a:lnTo>
                  <a:pt x="7914005" y="6624866"/>
                </a:lnTo>
                <a:lnTo>
                  <a:pt x="7972590" y="6622097"/>
                </a:lnTo>
                <a:lnTo>
                  <a:pt x="8031073" y="6617944"/>
                </a:lnTo>
                <a:lnTo>
                  <a:pt x="8089443" y="6612420"/>
                </a:lnTo>
                <a:lnTo>
                  <a:pt x="8147647" y="6605511"/>
                </a:lnTo>
                <a:lnTo>
                  <a:pt x="8205673" y="6597231"/>
                </a:lnTo>
                <a:lnTo>
                  <a:pt x="8263458" y="6587579"/>
                </a:lnTo>
                <a:lnTo>
                  <a:pt x="8320989" y="6576568"/>
                </a:lnTo>
                <a:lnTo>
                  <a:pt x="8378203" y="6564198"/>
                </a:lnTo>
                <a:lnTo>
                  <a:pt x="8435111" y="6550495"/>
                </a:lnTo>
                <a:lnTo>
                  <a:pt x="8491626" y="6535445"/>
                </a:lnTo>
                <a:lnTo>
                  <a:pt x="8547760" y="6519062"/>
                </a:lnTo>
                <a:lnTo>
                  <a:pt x="8603450" y="6501358"/>
                </a:lnTo>
                <a:lnTo>
                  <a:pt x="8658669" y="6482347"/>
                </a:lnTo>
                <a:lnTo>
                  <a:pt x="8713394" y="6462039"/>
                </a:lnTo>
                <a:lnTo>
                  <a:pt x="8767585" y="6440437"/>
                </a:lnTo>
                <a:lnTo>
                  <a:pt x="8821204" y="6417564"/>
                </a:lnTo>
                <a:lnTo>
                  <a:pt x="8874227" y="6393434"/>
                </a:lnTo>
                <a:lnTo>
                  <a:pt x="8926601" y="6368072"/>
                </a:lnTo>
                <a:lnTo>
                  <a:pt x="8978341" y="6341465"/>
                </a:lnTo>
                <a:lnTo>
                  <a:pt x="9029370" y="6313652"/>
                </a:lnTo>
                <a:lnTo>
                  <a:pt x="9079674" y="6284633"/>
                </a:lnTo>
                <a:lnTo>
                  <a:pt x="9129217" y="6254445"/>
                </a:lnTo>
                <a:lnTo>
                  <a:pt x="9177998" y="6223089"/>
                </a:lnTo>
                <a:lnTo>
                  <a:pt x="9225940" y="6190589"/>
                </a:lnTo>
                <a:lnTo>
                  <a:pt x="9273057" y="6156972"/>
                </a:lnTo>
                <a:lnTo>
                  <a:pt x="9319285" y="6122263"/>
                </a:lnTo>
                <a:lnTo>
                  <a:pt x="9364624" y="6086449"/>
                </a:lnTo>
                <a:lnTo>
                  <a:pt x="9409036" y="6049594"/>
                </a:lnTo>
                <a:lnTo>
                  <a:pt x="9452496" y="6011697"/>
                </a:lnTo>
                <a:lnTo>
                  <a:pt x="9494977" y="5972784"/>
                </a:lnTo>
                <a:lnTo>
                  <a:pt x="9536455" y="5932881"/>
                </a:lnTo>
                <a:lnTo>
                  <a:pt x="9576892" y="5892012"/>
                </a:lnTo>
                <a:lnTo>
                  <a:pt x="9616288" y="5850191"/>
                </a:lnTo>
                <a:lnTo>
                  <a:pt x="9654591" y="5807456"/>
                </a:lnTo>
                <a:lnTo>
                  <a:pt x="9691802" y="5763831"/>
                </a:lnTo>
                <a:lnTo>
                  <a:pt x="9727882" y="5719343"/>
                </a:lnTo>
                <a:lnTo>
                  <a:pt x="9762833" y="5674017"/>
                </a:lnTo>
                <a:lnTo>
                  <a:pt x="9796589" y="5627890"/>
                </a:lnTo>
                <a:lnTo>
                  <a:pt x="9829178" y="5580951"/>
                </a:lnTo>
                <a:lnTo>
                  <a:pt x="9860547" y="5533288"/>
                </a:lnTo>
                <a:lnTo>
                  <a:pt x="9890709" y="5484876"/>
                </a:lnTo>
                <a:lnTo>
                  <a:pt x="9919614" y="5435778"/>
                </a:lnTo>
                <a:lnTo>
                  <a:pt x="9947262" y="5386006"/>
                </a:lnTo>
                <a:lnTo>
                  <a:pt x="9973640" y="5335600"/>
                </a:lnTo>
                <a:lnTo>
                  <a:pt x="9998710" y="5284571"/>
                </a:lnTo>
                <a:lnTo>
                  <a:pt x="10022484" y="5232997"/>
                </a:lnTo>
                <a:lnTo>
                  <a:pt x="10044925" y="5180850"/>
                </a:lnTo>
                <a:lnTo>
                  <a:pt x="10066033" y="5128209"/>
                </a:lnTo>
                <a:lnTo>
                  <a:pt x="10085794" y="5075072"/>
                </a:lnTo>
                <a:lnTo>
                  <a:pt x="10104196" y="5021478"/>
                </a:lnTo>
                <a:lnTo>
                  <a:pt x="10121214" y="4967478"/>
                </a:lnTo>
                <a:lnTo>
                  <a:pt x="10136861" y="4913084"/>
                </a:lnTo>
                <a:lnTo>
                  <a:pt x="10151110" y="4858347"/>
                </a:lnTo>
                <a:lnTo>
                  <a:pt x="10163962" y="4803279"/>
                </a:lnTo>
                <a:lnTo>
                  <a:pt x="10175405" y="4747933"/>
                </a:lnTo>
                <a:lnTo>
                  <a:pt x="10185438" y="4692332"/>
                </a:lnTo>
                <a:lnTo>
                  <a:pt x="10194036" y="4636503"/>
                </a:lnTo>
                <a:lnTo>
                  <a:pt x="10201211" y="4580496"/>
                </a:lnTo>
                <a:lnTo>
                  <a:pt x="10206965" y="4524337"/>
                </a:lnTo>
                <a:lnTo>
                  <a:pt x="10211283" y="4468050"/>
                </a:lnTo>
                <a:lnTo>
                  <a:pt x="10214165" y="4411688"/>
                </a:lnTo>
                <a:lnTo>
                  <a:pt x="10215588" y="4355274"/>
                </a:lnTo>
                <a:lnTo>
                  <a:pt x="10215778" y="4327055"/>
                </a:lnTo>
                <a:lnTo>
                  <a:pt x="1021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149" y="5875328"/>
            <a:ext cx="7426223" cy="7425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pc="110" dirty="0"/>
              <a:t>ЧТОБЫ</a:t>
            </a:r>
            <a:r>
              <a:rPr spc="-285" dirty="0"/>
              <a:t> </a:t>
            </a:r>
            <a:r>
              <a:rPr spc="-75" dirty="0"/>
              <a:t>СТАТЬ</a:t>
            </a:r>
            <a:r>
              <a:rPr spc="-235" dirty="0"/>
              <a:t> </a:t>
            </a:r>
            <a:r>
              <a:rPr spc="95" dirty="0"/>
              <a:t>ВОЛОНТЕРОМ </a:t>
            </a:r>
            <a:r>
              <a:rPr spc="-10" dirty="0">
                <a:solidFill>
                  <a:srgbClr val="FF6714"/>
                </a:solidFill>
              </a:rPr>
              <a:t>ДОБРО.ЦЕНТРА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7545" y="4909953"/>
            <a:ext cx="2869565" cy="5092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Организатор:</a:t>
            </a:r>
            <a:r>
              <a:rPr sz="1050" spc="-7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Ассоциация</a:t>
            </a:r>
            <a:r>
              <a:rPr sz="105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волонтерских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центров</a:t>
            </a:r>
            <a:r>
              <a:rPr sz="1050" spc="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(АВЦ)</a:t>
            </a:r>
            <a:r>
              <a:rPr sz="1050" spc="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350" dirty="0">
                <a:solidFill>
                  <a:srgbClr val="540575"/>
                </a:solidFill>
                <a:latin typeface="Lucida Sans Unicode"/>
                <a:cs typeface="Lucida Sans Unicode"/>
              </a:rPr>
              <a:t>—</a:t>
            </a:r>
            <a:r>
              <a:rPr sz="1050" spc="1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Федеральный</a:t>
            </a:r>
            <a:r>
              <a:rPr sz="1050" spc="1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ресурсный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центр</a:t>
            </a:r>
            <a:r>
              <a:rPr sz="105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по</a:t>
            </a:r>
            <a:r>
              <a:rPr sz="105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540575"/>
                </a:solidFill>
                <a:latin typeface="Lucida Sans Unicode"/>
                <a:cs typeface="Lucida Sans Unicode"/>
              </a:rPr>
              <a:t>развитию</a:t>
            </a:r>
            <a:r>
              <a:rPr sz="1050" spc="-55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добровольчества</a:t>
            </a:r>
            <a:endParaRPr sz="105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34048" y="2748419"/>
            <a:ext cx="2171065" cy="2171065"/>
            <a:chOff x="6634048" y="2748419"/>
            <a:chExt cx="2171065" cy="2171065"/>
          </a:xfrm>
        </p:grpSpPr>
        <p:sp>
          <p:nvSpPr>
            <p:cNvPr id="7" name="object 7"/>
            <p:cNvSpPr/>
            <p:nvPr/>
          </p:nvSpPr>
          <p:spPr>
            <a:xfrm>
              <a:off x="6634048" y="2748419"/>
              <a:ext cx="2171065" cy="2171065"/>
            </a:xfrm>
            <a:custGeom>
              <a:avLst/>
              <a:gdLst/>
              <a:ahLst/>
              <a:cxnLst/>
              <a:rect l="l" t="t" r="r" b="b"/>
              <a:pathLst>
                <a:path w="2171065" h="2171065">
                  <a:moveTo>
                    <a:pt x="2170658" y="0"/>
                  </a:moveTo>
                  <a:lnTo>
                    <a:pt x="0" y="0"/>
                  </a:lnTo>
                  <a:lnTo>
                    <a:pt x="0" y="2170658"/>
                  </a:lnTo>
                  <a:lnTo>
                    <a:pt x="2170658" y="2170658"/>
                  </a:lnTo>
                  <a:lnTo>
                    <a:pt x="2170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68719" y="3012414"/>
              <a:ext cx="1701800" cy="117475"/>
            </a:xfrm>
            <a:custGeom>
              <a:avLst/>
              <a:gdLst/>
              <a:ahLst/>
              <a:cxnLst/>
              <a:rect l="l" t="t" r="r" b="b"/>
              <a:pathLst>
                <a:path w="1701800" h="117475">
                  <a:moveTo>
                    <a:pt x="0" y="0"/>
                  </a:moveTo>
                  <a:lnTo>
                    <a:pt x="410667" y="0"/>
                  </a:lnTo>
                </a:path>
                <a:path w="1701800" h="117475">
                  <a:moveTo>
                    <a:pt x="703999" y="0"/>
                  </a:moveTo>
                  <a:lnTo>
                    <a:pt x="762660" y="0"/>
                  </a:lnTo>
                </a:path>
                <a:path w="1701800" h="117475">
                  <a:moveTo>
                    <a:pt x="938657" y="0"/>
                  </a:moveTo>
                  <a:lnTo>
                    <a:pt x="997331" y="0"/>
                  </a:lnTo>
                </a:path>
                <a:path w="1701800" h="117475">
                  <a:moveTo>
                    <a:pt x="1114666" y="0"/>
                  </a:moveTo>
                  <a:lnTo>
                    <a:pt x="1232001" y="0"/>
                  </a:lnTo>
                </a:path>
                <a:path w="1701800" h="117475">
                  <a:moveTo>
                    <a:pt x="1290662" y="0"/>
                  </a:moveTo>
                  <a:lnTo>
                    <a:pt x="1701330" y="0"/>
                  </a:lnTo>
                </a:path>
                <a:path w="1701800" h="117475">
                  <a:moveTo>
                    <a:pt x="0" y="58661"/>
                  </a:moveTo>
                  <a:lnTo>
                    <a:pt x="58661" y="58661"/>
                  </a:lnTo>
                </a:path>
                <a:path w="1701800" h="117475">
                  <a:moveTo>
                    <a:pt x="352005" y="58661"/>
                  </a:moveTo>
                  <a:lnTo>
                    <a:pt x="410667" y="58661"/>
                  </a:lnTo>
                </a:path>
                <a:path w="1701800" h="117475">
                  <a:moveTo>
                    <a:pt x="762660" y="58661"/>
                  </a:moveTo>
                  <a:lnTo>
                    <a:pt x="938657" y="58661"/>
                  </a:lnTo>
                </a:path>
                <a:path w="1701800" h="117475">
                  <a:moveTo>
                    <a:pt x="1173327" y="58661"/>
                  </a:moveTo>
                  <a:lnTo>
                    <a:pt x="1232001" y="58661"/>
                  </a:lnTo>
                </a:path>
                <a:path w="1701800" h="117475">
                  <a:moveTo>
                    <a:pt x="1290662" y="58661"/>
                  </a:moveTo>
                  <a:lnTo>
                    <a:pt x="1349324" y="58661"/>
                  </a:lnTo>
                </a:path>
                <a:path w="1701800" h="117475">
                  <a:moveTo>
                    <a:pt x="1642656" y="58661"/>
                  </a:moveTo>
                  <a:lnTo>
                    <a:pt x="1701330" y="58661"/>
                  </a:lnTo>
                </a:path>
                <a:path w="1701800" h="117475">
                  <a:moveTo>
                    <a:pt x="0" y="117335"/>
                  </a:moveTo>
                  <a:lnTo>
                    <a:pt x="58661" y="117335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86054" y="3100416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5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20725" y="3129749"/>
              <a:ext cx="997585" cy="0"/>
            </a:xfrm>
            <a:custGeom>
              <a:avLst/>
              <a:gdLst/>
              <a:ahLst/>
              <a:cxnLst/>
              <a:rect l="l" t="t" r="r" b="b"/>
              <a:pathLst>
                <a:path w="997584">
                  <a:moveTo>
                    <a:pt x="0" y="0"/>
                  </a:moveTo>
                  <a:lnTo>
                    <a:pt x="58661" y="0"/>
                  </a:lnTo>
                </a:path>
                <a:path w="997584">
                  <a:moveTo>
                    <a:pt x="117322" y="0"/>
                  </a:moveTo>
                  <a:lnTo>
                    <a:pt x="293319" y="0"/>
                  </a:lnTo>
                </a:path>
                <a:path w="997584">
                  <a:moveTo>
                    <a:pt x="351993" y="0"/>
                  </a:moveTo>
                  <a:lnTo>
                    <a:pt x="410654" y="0"/>
                  </a:lnTo>
                </a:path>
                <a:path w="997584">
                  <a:moveTo>
                    <a:pt x="469328" y="0"/>
                  </a:moveTo>
                  <a:lnTo>
                    <a:pt x="527989" y="0"/>
                  </a:lnTo>
                </a:path>
                <a:path w="997584">
                  <a:moveTo>
                    <a:pt x="703986" y="0"/>
                  </a:moveTo>
                  <a:lnTo>
                    <a:pt x="821321" y="0"/>
                  </a:lnTo>
                </a:path>
                <a:path w="997584">
                  <a:moveTo>
                    <a:pt x="938657" y="0"/>
                  </a:moveTo>
                  <a:lnTo>
                    <a:pt x="997318" y="0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6717" y="3100416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5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8719" y="3129749"/>
              <a:ext cx="1701800" cy="59055"/>
            </a:xfrm>
            <a:custGeom>
              <a:avLst/>
              <a:gdLst/>
              <a:ahLst/>
              <a:cxnLst/>
              <a:rect l="l" t="t" r="r" b="b"/>
              <a:pathLst>
                <a:path w="1701800" h="59055">
                  <a:moveTo>
                    <a:pt x="1642656" y="0"/>
                  </a:moveTo>
                  <a:lnTo>
                    <a:pt x="1701330" y="0"/>
                  </a:lnTo>
                </a:path>
                <a:path w="1701800" h="59055">
                  <a:moveTo>
                    <a:pt x="0" y="58661"/>
                  </a:moveTo>
                  <a:lnTo>
                    <a:pt x="58661" y="58661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86054" y="3159077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5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20725" y="3188410"/>
              <a:ext cx="997585" cy="0"/>
            </a:xfrm>
            <a:custGeom>
              <a:avLst/>
              <a:gdLst/>
              <a:ahLst/>
              <a:cxnLst/>
              <a:rect l="l" t="t" r="r" b="b"/>
              <a:pathLst>
                <a:path w="997584">
                  <a:moveTo>
                    <a:pt x="0" y="0"/>
                  </a:moveTo>
                  <a:lnTo>
                    <a:pt x="58661" y="0"/>
                  </a:lnTo>
                </a:path>
                <a:path w="997584">
                  <a:moveTo>
                    <a:pt x="117322" y="0"/>
                  </a:moveTo>
                  <a:lnTo>
                    <a:pt x="175996" y="0"/>
                  </a:lnTo>
                </a:path>
                <a:path w="997584">
                  <a:moveTo>
                    <a:pt x="234657" y="0"/>
                  </a:moveTo>
                  <a:lnTo>
                    <a:pt x="527989" y="0"/>
                  </a:lnTo>
                </a:path>
                <a:path w="997584">
                  <a:moveTo>
                    <a:pt x="586651" y="0"/>
                  </a:moveTo>
                  <a:lnTo>
                    <a:pt x="703986" y="0"/>
                  </a:lnTo>
                </a:path>
                <a:path w="997584">
                  <a:moveTo>
                    <a:pt x="821321" y="0"/>
                  </a:moveTo>
                  <a:lnTo>
                    <a:pt x="879995" y="0"/>
                  </a:lnTo>
                </a:path>
                <a:path w="997584">
                  <a:moveTo>
                    <a:pt x="938657" y="0"/>
                  </a:moveTo>
                  <a:lnTo>
                    <a:pt x="997318" y="0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6717" y="3159077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5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68719" y="3188410"/>
              <a:ext cx="1701800" cy="59055"/>
            </a:xfrm>
            <a:custGeom>
              <a:avLst/>
              <a:gdLst/>
              <a:ahLst/>
              <a:cxnLst/>
              <a:rect l="l" t="t" r="r" b="b"/>
              <a:pathLst>
                <a:path w="1701800" h="59055">
                  <a:moveTo>
                    <a:pt x="1642656" y="0"/>
                  </a:moveTo>
                  <a:lnTo>
                    <a:pt x="1701330" y="0"/>
                  </a:lnTo>
                </a:path>
                <a:path w="1701800" h="59055">
                  <a:moveTo>
                    <a:pt x="0" y="58661"/>
                  </a:moveTo>
                  <a:lnTo>
                    <a:pt x="58661" y="58661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86054" y="3217739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4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20725" y="3247072"/>
              <a:ext cx="997585" cy="0"/>
            </a:xfrm>
            <a:custGeom>
              <a:avLst/>
              <a:gdLst/>
              <a:ahLst/>
              <a:cxnLst/>
              <a:rect l="l" t="t" r="r" b="b"/>
              <a:pathLst>
                <a:path w="997584">
                  <a:moveTo>
                    <a:pt x="0" y="0"/>
                  </a:moveTo>
                  <a:lnTo>
                    <a:pt x="58661" y="0"/>
                  </a:lnTo>
                </a:path>
                <a:path w="997584">
                  <a:moveTo>
                    <a:pt x="117322" y="0"/>
                  </a:moveTo>
                  <a:lnTo>
                    <a:pt x="175996" y="0"/>
                  </a:lnTo>
                </a:path>
                <a:path w="997584">
                  <a:moveTo>
                    <a:pt x="410654" y="0"/>
                  </a:moveTo>
                  <a:lnTo>
                    <a:pt x="527989" y="0"/>
                  </a:lnTo>
                </a:path>
                <a:path w="997584">
                  <a:moveTo>
                    <a:pt x="586651" y="0"/>
                  </a:moveTo>
                  <a:lnTo>
                    <a:pt x="645325" y="0"/>
                  </a:lnTo>
                </a:path>
                <a:path w="997584">
                  <a:moveTo>
                    <a:pt x="703986" y="0"/>
                  </a:moveTo>
                  <a:lnTo>
                    <a:pt x="879995" y="0"/>
                  </a:lnTo>
                </a:path>
                <a:path w="997584">
                  <a:moveTo>
                    <a:pt x="938657" y="0"/>
                  </a:moveTo>
                  <a:lnTo>
                    <a:pt x="997318" y="0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6717" y="3217739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4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68719" y="3247072"/>
              <a:ext cx="1701800" cy="1056005"/>
            </a:xfrm>
            <a:custGeom>
              <a:avLst/>
              <a:gdLst/>
              <a:ahLst/>
              <a:cxnLst/>
              <a:rect l="l" t="t" r="r" b="b"/>
              <a:pathLst>
                <a:path w="1701800" h="1056004">
                  <a:moveTo>
                    <a:pt x="1642656" y="0"/>
                  </a:moveTo>
                  <a:lnTo>
                    <a:pt x="1701330" y="0"/>
                  </a:lnTo>
                </a:path>
                <a:path w="1701800" h="1056004">
                  <a:moveTo>
                    <a:pt x="0" y="58674"/>
                  </a:moveTo>
                  <a:lnTo>
                    <a:pt x="58661" y="58674"/>
                  </a:lnTo>
                </a:path>
                <a:path w="1701800" h="1056004">
                  <a:moveTo>
                    <a:pt x="352005" y="58674"/>
                  </a:moveTo>
                  <a:lnTo>
                    <a:pt x="410667" y="58674"/>
                  </a:lnTo>
                </a:path>
                <a:path w="1701800" h="1056004">
                  <a:moveTo>
                    <a:pt x="469328" y="58674"/>
                  </a:moveTo>
                  <a:lnTo>
                    <a:pt x="528002" y="58674"/>
                  </a:lnTo>
                </a:path>
                <a:path w="1701800" h="1056004">
                  <a:moveTo>
                    <a:pt x="703999" y="58674"/>
                  </a:moveTo>
                  <a:lnTo>
                    <a:pt x="762660" y="58674"/>
                  </a:lnTo>
                </a:path>
                <a:path w="1701800" h="1056004">
                  <a:moveTo>
                    <a:pt x="879995" y="58674"/>
                  </a:moveTo>
                  <a:lnTo>
                    <a:pt x="997331" y="58674"/>
                  </a:lnTo>
                </a:path>
                <a:path w="1701800" h="1056004">
                  <a:moveTo>
                    <a:pt x="1173327" y="58674"/>
                  </a:moveTo>
                  <a:lnTo>
                    <a:pt x="1232001" y="58674"/>
                  </a:lnTo>
                </a:path>
                <a:path w="1701800" h="1056004">
                  <a:moveTo>
                    <a:pt x="1290662" y="58674"/>
                  </a:moveTo>
                  <a:lnTo>
                    <a:pt x="1349324" y="58674"/>
                  </a:lnTo>
                </a:path>
                <a:path w="1701800" h="1056004">
                  <a:moveTo>
                    <a:pt x="1642656" y="58674"/>
                  </a:moveTo>
                  <a:lnTo>
                    <a:pt x="1701330" y="58674"/>
                  </a:lnTo>
                </a:path>
                <a:path w="1701800" h="1056004">
                  <a:moveTo>
                    <a:pt x="0" y="117348"/>
                  </a:moveTo>
                  <a:lnTo>
                    <a:pt x="410667" y="117348"/>
                  </a:lnTo>
                </a:path>
                <a:path w="1701800" h="1056004">
                  <a:moveTo>
                    <a:pt x="469328" y="117348"/>
                  </a:moveTo>
                  <a:lnTo>
                    <a:pt x="528002" y="117348"/>
                  </a:lnTo>
                </a:path>
                <a:path w="1701800" h="1056004">
                  <a:moveTo>
                    <a:pt x="586663" y="117348"/>
                  </a:moveTo>
                  <a:lnTo>
                    <a:pt x="645325" y="117348"/>
                  </a:lnTo>
                </a:path>
                <a:path w="1701800" h="1056004">
                  <a:moveTo>
                    <a:pt x="703999" y="117348"/>
                  </a:moveTo>
                  <a:lnTo>
                    <a:pt x="762660" y="117348"/>
                  </a:lnTo>
                </a:path>
                <a:path w="1701800" h="1056004">
                  <a:moveTo>
                    <a:pt x="821334" y="117348"/>
                  </a:moveTo>
                  <a:lnTo>
                    <a:pt x="879995" y="117348"/>
                  </a:lnTo>
                </a:path>
                <a:path w="1701800" h="1056004">
                  <a:moveTo>
                    <a:pt x="938657" y="117348"/>
                  </a:moveTo>
                  <a:lnTo>
                    <a:pt x="997331" y="117348"/>
                  </a:lnTo>
                </a:path>
                <a:path w="1701800" h="1056004">
                  <a:moveTo>
                    <a:pt x="1055992" y="117348"/>
                  </a:moveTo>
                  <a:lnTo>
                    <a:pt x="1114666" y="117348"/>
                  </a:lnTo>
                </a:path>
                <a:path w="1701800" h="1056004">
                  <a:moveTo>
                    <a:pt x="1173327" y="117348"/>
                  </a:moveTo>
                  <a:lnTo>
                    <a:pt x="1232001" y="117348"/>
                  </a:lnTo>
                </a:path>
                <a:path w="1701800" h="1056004">
                  <a:moveTo>
                    <a:pt x="1290662" y="117348"/>
                  </a:moveTo>
                  <a:lnTo>
                    <a:pt x="1701330" y="117348"/>
                  </a:lnTo>
                </a:path>
                <a:path w="1701800" h="1056004">
                  <a:moveTo>
                    <a:pt x="469328" y="176009"/>
                  </a:moveTo>
                  <a:lnTo>
                    <a:pt x="586663" y="176009"/>
                  </a:lnTo>
                </a:path>
                <a:path w="1701800" h="1056004">
                  <a:moveTo>
                    <a:pt x="879995" y="176009"/>
                  </a:moveTo>
                  <a:lnTo>
                    <a:pt x="997331" y="176009"/>
                  </a:lnTo>
                </a:path>
                <a:path w="1701800" h="1056004">
                  <a:moveTo>
                    <a:pt x="0" y="234670"/>
                  </a:moveTo>
                  <a:lnTo>
                    <a:pt x="58661" y="234670"/>
                  </a:lnTo>
                </a:path>
                <a:path w="1701800" h="1056004">
                  <a:moveTo>
                    <a:pt x="117335" y="234670"/>
                  </a:moveTo>
                  <a:lnTo>
                    <a:pt x="410667" y="234670"/>
                  </a:lnTo>
                </a:path>
                <a:path w="1701800" h="1056004">
                  <a:moveTo>
                    <a:pt x="703999" y="234670"/>
                  </a:moveTo>
                  <a:lnTo>
                    <a:pt x="762660" y="234670"/>
                  </a:lnTo>
                </a:path>
                <a:path w="1701800" h="1056004">
                  <a:moveTo>
                    <a:pt x="997331" y="234670"/>
                  </a:moveTo>
                  <a:lnTo>
                    <a:pt x="1055992" y="234670"/>
                  </a:lnTo>
                </a:path>
                <a:path w="1701800" h="1056004">
                  <a:moveTo>
                    <a:pt x="1114666" y="234670"/>
                  </a:moveTo>
                  <a:lnTo>
                    <a:pt x="1173327" y="234670"/>
                  </a:lnTo>
                </a:path>
                <a:path w="1701800" h="1056004">
                  <a:moveTo>
                    <a:pt x="1290662" y="234670"/>
                  </a:moveTo>
                  <a:lnTo>
                    <a:pt x="1583994" y="234670"/>
                  </a:lnTo>
                </a:path>
                <a:path w="1701800" h="1056004">
                  <a:moveTo>
                    <a:pt x="58661" y="293344"/>
                  </a:moveTo>
                  <a:lnTo>
                    <a:pt x="175996" y="293344"/>
                  </a:lnTo>
                </a:path>
                <a:path w="1701800" h="1056004">
                  <a:moveTo>
                    <a:pt x="469328" y="293344"/>
                  </a:moveTo>
                  <a:lnTo>
                    <a:pt x="586663" y="293344"/>
                  </a:lnTo>
                </a:path>
                <a:path w="1701800" h="1056004">
                  <a:moveTo>
                    <a:pt x="645325" y="293344"/>
                  </a:moveTo>
                  <a:lnTo>
                    <a:pt x="703999" y="293344"/>
                  </a:lnTo>
                </a:path>
                <a:path w="1701800" h="1056004">
                  <a:moveTo>
                    <a:pt x="762660" y="293344"/>
                  </a:moveTo>
                  <a:lnTo>
                    <a:pt x="821334" y="293344"/>
                  </a:lnTo>
                </a:path>
                <a:path w="1701800" h="1056004">
                  <a:moveTo>
                    <a:pt x="879995" y="293344"/>
                  </a:moveTo>
                  <a:lnTo>
                    <a:pt x="997331" y="293344"/>
                  </a:lnTo>
                </a:path>
                <a:path w="1701800" h="1056004">
                  <a:moveTo>
                    <a:pt x="1114666" y="293344"/>
                  </a:moveTo>
                  <a:lnTo>
                    <a:pt x="1466659" y="293344"/>
                  </a:lnTo>
                </a:path>
                <a:path w="1701800" h="1056004">
                  <a:moveTo>
                    <a:pt x="1642656" y="293344"/>
                  </a:moveTo>
                  <a:lnTo>
                    <a:pt x="1701330" y="293344"/>
                  </a:lnTo>
                </a:path>
                <a:path w="1701800" h="1056004">
                  <a:moveTo>
                    <a:pt x="0" y="352005"/>
                  </a:moveTo>
                  <a:lnTo>
                    <a:pt x="58661" y="352005"/>
                  </a:lnTo>
                </a:path>
                <a:path w="1701800" h="1056004">
                  <a:moveTo>
                    <a:pt x="352005" y="352005"/>
                  </a:moveTo>
                  <a:lnTo>
                    <a:pt x="528002" y="352005"/>
                  </a:lnTo>
                </a:path>
                <a:path w="1701800" h="1056004">
                  <a:moveTo>
                    <a:pt x="586663" y="352005"/>
                  </a:moveTo>
                  <a:lnTo>
                    <a:pt x="645325" y="352005"/>
                  </a:lnTo>
                </a:path>
                <a:path w="1701800" h="1056004">
                  <a:moveTo>
                    <a:pt x="703999" y="352005"/>
                  </a:moveTo>
                  <a:lnTo>
                    <a:pt x="1114666" y="352005"/>
                  </a:lnTo>
                </a:path>
                <a:path w="1701800" h="1056004">
                  <a:moveTo>
                    <a:pt x="1173327" y="352005"/>
                  </a:moveTo>
                  <a:lnTo>
                    <a:pt x="1232001" y="352005"/>
                  </a:lnTo>
                </a:path>
                <a:path w="1701800" h="1056004">
                  <a:moveTo>
                    <a:pt x="1290662" y="352005"/>
                  </a:moveTo>
                  <a:lnTo>
                    <a:pt x="1349324" y="352005"/>
                  </a:lnTo>
                </a:path>
                <a:path w="1701800" h="1056004">
                  <a:moveTo>
                    <a:pt x="0" y="410667"/>
                  </a:moveTo>
                  <a:lnTo>
                    <a:pt x="117335" y="410667"/>
                  </a:lnTo>
                </a:path>
                <a:path w="1701800" h="1056004">
                  <a:moveTo>
                    <a:pt x="234657" y="410667"/>
                  </a:moveTo>
                  <a:lnTo>
                    <a:pt x="293331" y="410667"/>
                  </a:lnTo>
                </a:path>
                <a:path w="1701800" h="1056004">
                  <a:moveTo>
                    <a:pt x="410667" y="410667"/>
                  </a:moveTo>
                  <a:lnTo>
                    <a:pt x="469328" y="410667"/>
                  </a:lnTo>
                </a:path>
                <a:path w="1701800" h="1056004">
                  <a:moveTo>
                    <a:pt x="645325" y="410667"/>
                  </a:moveTo>
                  <a:lnTo>
                    <a:pt x="821334" y="410667"/>
                  </a:lnTo>
                </a:path>
                <a:path w="1701800" h="1056004">
                  <a:moveTo>
                    <a:pt x="938657" y="410667"/>
                  </a:moveTo>
                  <a:lnTo>
                    <a:pt x="997331" y="410667"/>
                  </a:lnTo>
                </a:path>
                <a:path w="1701800" h="1056004">
                  <a:moveTo>
                    <a:pt x="1055992" y="410667"/>
                  </a:moveTo>
                  <a:lnTo>
                    <a:pt x="1232001" y="410667"/>
                  </a:lnTo>
                </a:path>
                <a:path w="1701800" h="1056004">
                  <a:moveTo>
                    <a:pt x="1290662" y="410667"/>
                  </a:moveTo>
                  <a:lnTo>
                    <a:pt x="1349324" y="410667"/>
                  </a:lnTo>
                </a:path>
                <a:path w="1701800" h="1056004">
                  <a:moveTo>
                    <a:pt x="1407998" y="410667"/>
                  </a:moveTo>
                  <a:lnTo>
                    <a:pt x="1525320" y="410667"/>
                  </a:lnTo>
                </a:path>
                <a:path w="1701800" h="1056004">
                  <a:moveTo>
                    <a:pt x="1583994" y="410667"/>
                  </a:moveTo>
                  <a:lnTo>
                    <a:pt x="1642656" y="410667"/>
                  </a:lnTo>
                </a:path>
                <a:path w="1701800" h="1056004">
                  <a:moveTo>
                    <a:pt x="58661" y="469341"/>
                  </a:moveTo>
                  <a:lnTo>
                    <a:pt x="117335" y="469341"/>
                  </a:lnTo>
                </a:path>
                <a:path w="1701800" h="1056004">
                  <a:moveTo>
                    <a:pt x="175996" y="469341"/>
                  </a:moveTo>
                  <a:lnTo>
                    <a:pt x="234657" y="469341"/>
                  </a:lnTo>
                </a:path>
                <a:path w="1701800" h="1056004">
                  <a:moveTo>
                    <a:pt x="293331" y="469341"/>
                  </a:moveTo>
                  <a:lnTo>
                    <a:pt x="410667" y="469341"/>
                  </a:lnTo>
                </a:path>
                <a:path w="1701800" h="1056004">
                  <a:moveTo>
                    <a:pt x="469328" y="469341"/>
                  </a:moveTo>
                  <a:lnTo>
                    <a:pt x="586663" y="469341"/>
                  </a:lnTo>
                </a:path>
                <a:path w="1701800" h="1056004">
                  <a:moveTo>
                    <a:pt x="821334" y="469341"/>
                  </a:moveTo>
                  <a:lnTo>
                    <a:pt x="1114666" y="469341"/>
                  </a:lnTo>
                </a:path>
                <a:path w="1701800" h="1056004">
                  <a:moveTo>
                    <a:pt x="1232001" y="469341"/>
                  </a:moveTo>
                  <a:lnTo>
                    <a:pt x="1290662" y="469341"/>
                  </a:lnTo>
                </a:path>
                <a:path w="1701800" h="1056004">
                  <a:moveTo>
                    <a:pt x="1349324" y="469341"/>
                  </a:moveTo>
                  <a:lnTo>
                    <a:pt x="1407998" y="469341"/>
                  </a:lnTo>
                </a:path>
                <a:path w="1701800" h="1056004">
                  <a:moveTo>
                    <a:pt x="1466659" y="469341"/>
                  </a:moveTo>
                  <a:lnTo>
                    <a:pt x="1583994" y="469341"/>
                  </a:lnTo>
                </a:path>
                <a:path w="1701800" h="1056004">
                  <a:moveTo>
                    <a:pt x="0" y="528002"/>
                  </a:moveTo>
                  <a:lnTo>
                    <a:pt x="58661" y="528002"/>
                  </a:lnTo>
                </a:path>
                <a:path w="1701800" h="1056004">
                  <a:moveTo>
                    <a:pt x="117335" y="528002"/>
                  </a:moveTo>
                  <a:lnTo>
                    <a:pt x="175996" y="528002"/>
                  </a:lnTo>
                </a:path>
                <a:path w="1701800" h="1056004">
                  <a:moveTo>
                    <a:pt x="234657" y="528002"/>
                  </a:moveTo>
                  <a:lnTo>
                    <a:pt x="352005" y="528002"/>
                  </a:lnTo>
                </a:path>
                <a:path w="1701800" h="1056004">
                  <a:moveTo>
                    <a:pt x="410667" y="528002"/>
                  </a:moveTo>
                  <a:lnTo>
                    <a:pt x="586663" y="528002"/>
                  </a:lnTo>
                </a:path>
                <a:path w="1701800" h="1056004">
                  <a:moveTo>
                    <a:pt x="645325" y="528002"/>
                  </a:moveTo>
                  <a:lnTo>
                    <a:pt x="762660" y="528002"/>
                  </a:lnTo>
                </a:path>
                <a:path w="1701800" h="1056004">
                  <a:moveTo>
                    <a:pt x="938657" y="528002"/>
                  </a:moveTo>
                  <a:lnTo>
                    <a:pt x="1055992" y="528002"/>
                  </a:lnTo>
                </a:path>
                <a:path w="1701800" h="1056004">
                  <a:moveTo>
                    <a:pt x="1114666" y="528002"/>
                  </a:moveTo>
                  <a:lnTo>
                    <a:pt x="1466659" y="528002"/>
                  </a:lnTo>
                </a:path>
                <a:path w="1701800" h="1056004">
                  <a:moveTo>
                    <a:pt x="1642656" y="528002"/>
                  </a:moveTo>
                  <a:lnTo>
                    <a:pt x="1701330" y="528002"/>
                  </a:lnTo>
                </a:path>
                <a:path w="1701800" h="1056004">
                  <a:moveTo>
                    <a:pt x="0" y="586676"/>
                  </a:moveTo>
                  <a:lnTo>
                    <a:pt x="234657" y="586676"/>
                  </a:lnTo>
                </a:path>
                <a:path w="1701800" h="1056004">
                  <a:moveTo>
                    <a:pt x="293331" y="586676"/>
                  </a:moveTo>
                  <a:lnTo>
                    <a:pt x="469328" y="586676"/>
                  </a:lnTo>
                </a:path>
                <a:path w="1701800" h="1056004">
                  <a:moveTo>
                    <a:pt x="528002" y="586676"/>
                  </a:moveTo>
                  <a:lnTo>
                    <a:pt x="762660" y="586676"/>
                  </a:lnTo>
                </a:path>
                <a:path w="1701800" h="1056004">
                  <a:moveTo>
                    <a:pt x="879995" y="586676"/>
                  </a:moveTo>
                  <a:lnTo>
                    <a:pt x="1055992" y="586676"/>
                  </a:lnTo>
                </a:path>
                <a:path w="1701800" h="1056004">
                  <a:moveTo>
                    <a:pt x="1173327" y="586676"/>
                  </a:moveTo>
                  <a:lnTo>
                    <a:pt x="1232001" y="586676"/>
                  </a:lnTo>
                </a:path>
                <a:path w="1701800" h="1056004">
                  <a:moveTo>
                    <a:pt x="1290662" y="586676"/>
                  </a:moveTo>
                  <a:lnTo>
                    <a:pt x="1349324" y="586676"/>
                  </a:lnTo>
                </a:path>
                <a:path w="1701800" h="1056004">
                  <a:moveTo>
                    <a:pt x="1466659" y="586676"/>
                  </a:moveTo>
                  <a:lnTo>
                    <a:pt x="1583994" y="586676"/>
                  </a:lnTo>
                </a:path>
                <a:path w="1701800" h="1056004">
                  <a:moveTo>
                    <a:pt x="0" y="645337"/>
                  </a:moveTo>
                  <a:lnTo>
                    <a:pt x="175996" y="645337"/>
                  </a:lnTo>
                </a:path>
                <a:path w="1701800" h="1056004">
                  <a:moveTo>
                    <a:pt x="469328" y="645337"/>
                  </a:moveTo>
                  <a:lnTo>
                    <a:pt x="586663" y="645337"/>
                  </a:lnTo>
                </a:path>
                <a:path w="1701800" h="1056004">
                  <a:moveTo>
                    <a:pt x="821334" y="645337"/>
                  </a:moveTo>
                  <a:lnTo>
                    <a:pt x="879995" y="645337"/>
                  </a:lnTo>
                </a:path>
                <a:path w="1701800" h="1056004">
                  <a:moveTo>
                    <a:pt x="938657" y="645337"/>
                  </a:moveTo>
                  <a:lnTo>
                    <a:pt x="997331" y="645337"/>
                  </a:lnTo>
                </a:path>
                <a:path w="1701800" h="1056004">
                  <a:moveTo>
                    <a:pt x="1173327" y="645337"/>
                  </a:moveTo>
                  <a:lnTo>
                    <a:pt x="1349324" y="645337"/>
                  </a:lnTo>
                </a:path>
                <a:path w="1701800" h="1056004">
                  <a:moveTo>
                    <a:pt x="1407998" y="645337"/>
                  </a:moveTo>
                  <a:lnTo>
                    <a:pt x="1466659" y="645337"/>
                  </a:lnTo>
                </a:path>
                <a:path w="1701800" h="1056004">
                  <a:moveTo>
                    <a:pt x="1583994" y="645337"/>
                  </a:moveTo>
                  <a:lnTo>
                    <a:pt x="1642656" y="645337"/>
                  </a:lnTo>
                </a:path>
                <a:path w="1701800" h="1056004">
                  <a:moveTo>
                    <a:pt x="0" y="703999"/>
                  </a:moveTo>
                  <a:lnTo>
                    <a:pt x="58661" y="703999"/>
                  </a:lnTo>
                </a:path>
                <a:path w="1701800" h="1056004">
                  <a:moveTo>
                    <a:pt x="234657" y="703999"/>
                  </a:moveTo>
                  <a:lnTo>
                    <a:pt x="469328" y="703999"/>
                  </a:lnTo>
                </a:path>
                <a:path w="1701800" h="1056004">
                  <a:moveTo>
                    <a:pt x="645325" y="703999"/>
                  </a:moveTo>
                  <a:lnTo>
                    <a:pt x="762660" y="703999"/>
                  </a:lnTo>
                </a:path>
                <a:path w="1701800" h="1056004">
                  <a:moveTo>
                    <a:pt x="879995" y="703999"/>
                  </a:moveTo>
                  <a:lnTo>
                    <a:pt x="938657" y="703999"/>
                  </a:lnTo>
                </a:path>
                <a:path w="1701800" h="1056004">
                  <a:moveTo>
                    <a:pt x="997331" y="703999"/>
                  </a:moveTo>
                  <a:lnTo>
                    <a:pt x="1055992" y="703999"/>
                  </a:lnTo>
                </a:path>
                <a:path w="1701800" h="1056004">
                  <a:moveTo>
                    <a:pt x="1466659" y="703999"/>
                  </a:moveTo>
                  <a:lnTo>
                    <a:pt x="1583994" y="703999"/>
                  </a:lnTo>
                </a:path>
                <a:path w="1701800" h="1056004">
                  <a:moveTo>
                    <a:pt x="0" y="762673"/>
                  </a:moveTo>
                  <a:lnTo>
                    <a:pt x="234657" y="762673"/>
                  </a:lnTo>
                </a:path>
                <a:path w="1701800" h="1056004">
                  <a:moveTo>
                    <a:pt x="703999" y="762673"/>
                  </a:moveTo>
                  <a:lnTo>
                    <a:pt x="879995" y="762673"/>
                  </a:lnTo>
                </a:path>
                <a:path w="1701800" h="1056004">
                  <a:moveTo>
                    <a:pt x="938657" y="762673"/>
                  </a:moveTo>
                  <a:lnTo>
                    <a:pt x="997331" y="762673"/>
                  </a:lnTo>
                </a:path>
                <a:path w="1701800" h="1056004">
                  <a:moveTo>
                    <a:pt x="1114666" y="762673"/>
                  </a:moveTo>
                  <a:lnTo>
                    <a:pt x="1232001" y="762673"/>
                  </a:lnTo>
                </a:path>
                <a:path w="1701800" h="1056004">
                  <a:moveTo>
                    <a:pt x="1290662" y="762673"/>
                  </a:moveTo>
                  <a:lnTo>
                    <a:pt x="1466659" y="762673"/>
                  </a:lnTo>
                </a:path>
                <a:path w="1701800" h="1056004">
                  <a:moveTo>
                    <a:pt x="1525320" y="762673"/>
                  </a:moveTo>
                  <a:lnTo>
                    <a:pt x="1583994" y="762673"/>
                  </a:lnTo>
                </a:path>
                <a:path w="1701800" h="1056004">
                  <a:moveTo>
                    <a:pt x="1642656" y="762673"/>
                  </a:moveTo>
                  <a:lnTo>
                    <a:pt x="1701330" y="762673"/>
                  </a:lnTo>
                </a:path>
                <a:path w="1701800" h="1056004">
                  <a:moveTo>
                    <a:pt x="0" y="821334"/>
                  </a:moveTo>
                  <a:lnTo>
                    <a:pt x="58661" y="821334"/>
                  </a:lnTo>
                </a:path>
                <a:path w="1701800" h="1056004">
                  <a:moveTo>
                    <a:pt x="117335" y="821334"/>
                  </a:moveTo>
                  <a:lnTo>
                    <a:pt x="293331" y="821334"/>
                  </a:lnTo>
                </a:path>
                <a:path w="1701800" h="1056004">
                  <a:moveTo>
                    <a:pt x="352005" y="821334"/>
                  </a:moveTo>
                  <a:lnTo>
                    <a:pt x="410667" y="821334"/>
                  </a:lnTo>
                </a:path>
                <a:path w="1701800" h="1056004">
                  <a:moveTo>
                    <a:pt x="469328" y="821334"/>
                  </a:moveTo>
                  <a:lnTo>
                    <a:pt x="586663" y="821334"/>
                  </a:lnTo>
                </a:path>
                <a:path w="1701800" h="1056004">
                  <a:moveTo>
                    <a:pt x="645325" y="821334"/>
                  </a:moveTo>
                  <a:lnTo>
                    <a:pt x="703999" y="821334"/>
                  </a:lnTo>
                </a:path>
                <a:path w="1701800" h="1056004">
                  <a:moveTo>
                    <a:pt x="762660" y="821334"/>
                  </a:moveTo>
                  <a:lnTo>
                    <a:pt x="938657" y="821334"/>
                  </a:lnTo>
                </a:path>
                <a:path w="1701800" h="1056004">
                  <a:moveTo>
                    <a:pt x="997331" y="821334"/>
                  </a:moveTo>
                  <a:lnTo>
                    <a:pt x="1114666" y="821334"/>
                  </a:lnTo>
                </a:path>
                <a:path w="1701800" h="1056004">
                  <a:moveTo>
                    <a:pt x="1232001" y="821334"/>
                  </a:moveTo>
                  <a:lnTo>
                    <a:pt x="1290662" y="821334"/>
                  </a:lnTo>
                </a:path>
                <a:path w="1701800" h="1056004">
                  <a:moveTo>
                    <a:pt x="1349324" y="821334"/>
                  </a:moveTo>
                  <a:lnTo>
                    <a:pt x="1407998" y="821334"/>
                  </a:lnTo>
                </a:path>
                <a:path w="1701800" h="1056004">
                  <a:moveTo>
                    <a:pt x="1525320" y="821334"/>
                  </a:moveTo>
                  <a:lnTo>
                    <a:pt x="1583994" y="821334"/>
                  </a:lnTo>
                </a:path>
                <a:path w="1701800" h="1056004">
                  <a:moveTo>
                    <a:pt x="0" y="879995"/>
                  </a:moveTo>
                  <a:lnTo>
                    <a:pt x="58661" y="879995"/>
                  </a:lnTo>
                </a:path>
                <a:path w="1701800" h="1056004">
                  <a:moveTo>
                    <a:pt x="175996" y="879995"/>
                  </a:moveTo>
                  <a:lnTo>
                    <a:pt x="234657" y="879995"/>
                  </a:lnTo>
                </a:path>
                <a:path w="1701800" h="1056004">
                  <a:moveTo>
                    <a:pt x="293331" y="879995"/>
                  </a:moveTo>
                  <a:lnTo>
                    <a:pt x="352005" y="879995"/>
                  </a:lnTo>
                </a:path>
                <a:path w="1701800" h="1056004">
                  <a:moveTo>
                    <a:pt x="410667" y="879995"/>
                  </a:moveTo>
                  <a:lnTo>
                    <a:pt x="469328" y="879995"/>
                  </a:lnTo>
                </a:path>
                <a:path w="1701800" h="1056004">
                  <a:moveTo>
                    <a:pt x="528002" y="879995"/>
                  </a:moveTo>
                  <a:lnTo>
                    <a:pt x="821334" y="879995"/>
                  </a:lnTo>
                </a:path>
                <a:path w="1701800" h="1056004">
                  <a:moveTo>
                    <a:pt x="879995" y="879995"/>
                  </a:moveTo>
                  <a:lnTo>
                    <a:pt x="997331" y="879995"/>
                  </a:lnTo>
                </a:path>
                <a:path w="1701800" h="1056004">
                  <a:moveTo>
                    <a:pt x="1055992" y="879995"/>
                  </a:moveTo>
                  <a:lnTo>
                    <a:pt x="1173327" y="879995"/>
                  </a:lnTo>
                </a:path>
                <a:path w="1701800" h="1056004">
                  <a:moveTo>
                    <a:pt x="1232001" y="879995"/>
                  </a:moveTo>
                  <a:lnTo>
                    <a:pt x="1407998" y="879995"/>
                  </a:lnTo>
                </a:path>
                <a:path w="1701800" h="1056004">
                  <a:moveTo>
                    <a:pt x="1583994" y="879995"/>
                  </a:moveTo>
                  <a:lnTo>
                    <a:pt x="1642656" y="879995"/>
                  </a:lnTo>
                </a:path>
                <a:path w="1701800" h="1056004">
                  <a:moveTo>
                    <a:pt x="0" y="938669"/>
                  </a:moveTo>
                  <a:lnTo>
                    <a:pt x="58661" y="938669"/>
                  </a:lnTo>
                </a:path>
                <a:path w="1701800" h="1056004">
                  <a:moveTo>
                    <a:pt x="175996" y="938669"/>
                  </a:moveTo>
                  <a:lnTo>
                    <a:pt x="234657" y="938669"/>
                  </a:lnTo>
                </a:path>
                <a:path w="1701800" h="1056004">
                  <a:moveTo>
                    <a:pt x="352005" y="938669"/>
                  </a:moveTo>
                  <a:lnTo>
                    <a:pt x="410667" y="938669"/>
                  </a:lnTo>
                </a:path>
                <a:path w="1701800" h="1056004">
                  <a:moveTo>
                    <a:pt x="469328" y="938669"/>
                  </a:moveTo>
                  <a:lnTo>
                    <a:pt x="528002" y="938669"/>
                  </a:lnTo>
                </a:path>
                <a:path w="1701800" h="1056004">
                  <a:moveTo>
                    <a:pt x="586663" y="938669"/>
                  </a:moveTo>
                  <a:lnTo>
                    <a:pt x="762660" y="938669"/>
                  </a:lnTo>
                </a:path>
                <a:path w="1701800" h="1056004">
                  <a:moveTo>
                    <a:pt x="821334" y="938669"/>
                  </a:moveTo>
                  <a:lnTo>
                    <a:pt x="938657" y="938669"/>
                  </a:lnTo>
                </a:path>
                <a:path w="1701800" h="1056004">
                  <a:moveTo>
                    <a:pt x="997331" y="938669"/>
                  </a:moveTo>
                  <a:lnTo>
                    <a:pt x="1055992" y="938669"/>
                  </a:lnTo>
                </a:path>
                <a:path w="1701800" h="1056004">
                  <a:moveTo>
                    <a:pt x="1173327" y="938669"/>
                  </a:moveTo>
                  <a:lnTo>
                    <a:pt x="1466659" y="938669"/>
                  </a:lnTo>
                </a:path>
                <a:path w="1701800" h="1056004">
                  <a:moveTo>
                    <a:pt x="1525320" y="938669"/>
                  </a:moveTo>
                  <a:lnTo>
                    <a:pt x="1701330" y="938669"/>
                  </a:lnTo>
                </a:path>
                <a:path w="1701800" h="1056004">
                  <a:moveTo>
                    <a:pt x="469328" y="997343"/>
                  </a:moveTo>
                  <a:lnTo>
                    <a:pt x="528002" y="997343"/>
                  </a:lnTo>
                </a:path>
                <a:path w="1701800" h="1056004">
                  <a:moveTo>
                    <a:pt x="879995" y="997343"/>
                  </a:moveTo>
                  <a:lnTo>
                    <a:pt x="997331" y="997343"/>
                  </a:lnTo>
                </a:path>
                <a:path w="1701800" h="1056004">
                  <a:moveTo>
                    <a:pt x="1055992" y="997343"/>
                  </a:moveTo>
                  <a:lnTo>
                    <a:pt x="1232001" y="997343"/>
                  </a:lnTo>
                </a:path>
                <a:path w="1701800" h="1056004">
                  <a:moveTo>
                    <a:pt x="1407998" y="997343"/>
                  </a:moveTo>
                  <a:lnTo>
                    <a:pt x="1701330" y="997343"/>
                  </a:lnTo>
                </a:path>
                <a:path w="1701800" h="1056004">
                  <a:moveTo>
                    <a:pt x="0" y="1056005"/>
                  </a:moveTo>
                  <a:lnTo>
                    <a:pt x="410667" y="1056005"/>
                  </a:lnTo>
                </a:path>
                <a:path w="1701800" h="1056004">
                  <a:moveTo>
                    <a:pt x="528002" y="1056005"/>
                  </a:moveTo>
                  <a:lnTo>
                    <a:pt x="645325" y="1056005"/>
                  </a:lnTo>
                </a:path>
                <a:path w="1701800" h="1056004">
                  <a:moveTo>
                    <a:pt x="703999" y="1056005"/>
                  </a:moveTo>
                  <a:lnTo>
                    <a:pt x="762660" y="1056005"/>
                  </a:lnTo>
                </a:path>
                <a:path w="1701800" h="1056004">
                  <a:moveTo>
                    <a:pt x="879995" y="1056005"/>
                  </a:moveTo>
                  <a:lnTo>
                    <a:pt x="938657" y="1056005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83385" y="4273744"/>
              <a:ext cx="117475" cy="59055"/>
            </a:xfrm>
            <a:custGeom>
              <a:avLst/>
              <a:gdLst/>
              <a:ahLst/>
              <a:cxnLst/>
              <a:rect l="l" t="t" r="r" b="b"/>
              <a:pathLst>
                <a:path w="117475" h="59054">
                  <a:moveTo>
                    <a:pt x="0" y="58666"/>
                  </a:moveTo>
                  <a:lnTo>
                    <a:pt x="117335" y="58666"/>
                  </a:lnTo>
                  <a:lnTo>
                    <a:pt x="117335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68719" y="4303077"/>
              <a:ext cx="1584325" cy="59055"/>
            </a:xfrm>
            <a:custGeom>
              <a:avLst/>
              <a:gdLst/>
              <a:ahLst/>
              <a:cxnLst/>
              <a:rect l="l" t="t" r="r" b="b"/>
              <a:pathLst>
                <a:path w="1584325" h="59054">
                  <a:moveTo>
                    <a:pt x="1290662" y="0"/>
                  </a:moveTo>
                  <a:lnTo>
                    <a:pt x="1349324" y="0"/>
                  </a:lnTo>
                </a:path>
                <a:path w="1584325" h="59054">
                  <a:moveTo>
                    <a:pt x="1407998" y="0"/>
                  </a:moveTo>
                  <a:lnTo>
                    <a:pt x="1583994" y="0"/>
                  </a:lnTo>
                </a:path>
                <a:path w="1584325" h="59054">
                  <a:moveTo>
                    <a:pt x="0" y="58661"/>
                  </a:moveTo>
                  <a:lnTo>
                    <a:pt x="58661" y="58661"/>
                  </a:lnTo>
                </a:path>
                <a:path w="1584325" h="59054">
                  <a:moveTo>
                    <a:pt x="352005" y="58661"/>
                  </a:moveTo>
                  <a:lnTo>
                    <a:pt x="410667" y="58661"/>
                  </a:lnTo>
                </a:path>
                <a:path w="1584325" h="59054">
                  <a:moveTo>
                    <a:pt x="469328" y="58661"/>
                  </a:moveTo>
                  <a:lnTo>
                    <a:pt x="586663" y="58661"/>
                  </a:lnTo>
                </a:path>
                <a:path w="1584325" h="59054">
                  <a:moveTo>
                    <a:pt x="821334" y="58661"/>
                  </a:moveTo>
                  <a:lnTo>
                    <a:pt x="879995" y="58661"/>
                  </a:lnTo>
                </a:path>
                <a:path w="1584325" h="59054">
                  <a:moveTo>
                    <a:pt x="938657" y="58661"/>
                  </a:moveTo>
                  <a:lnTo>
                    <a:pt x="997331" y="58661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3385" y="4332405"/>
              <a:ext cx="117475" cy="59055"/>
            </a:xfrm>
            <a:custGeom>
              <a:avLst/>
              <a:gdLst/>
              <a:ahLst/>
              <a:cxnLst/>
              <a:rect l="l" t="t" r="r" b="b"/>
              <a:pathLst>
                <a:path w="117475" h="59054">
                  <a:moveTo>
                    <a:pt x="0" y="58666"/>
                  </a:moveTo>
                  <a:lnTo>
                    <a:pt x="117335" y="58666"/>
                  </a:lnTo>
                  <a:lnTo>
                    <a:pt x="117335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68719" y="4361738"/>
              <a:ext cx="1701800" cy="59055"/>
            </a:xfrm>
            <a:custGeom>
              <a:avLst/>
              <a:gdLst/>
              <a:ahLst/>
              <a:cxnLst/>
              <a:rect l="l" t="t" r="r" b="b"/>
              <a:pathLst>
                <a:path w="1701800" h="59054">
                  <a:moveTo>
                    <a:pt x="1407998" y="0"/>
                  </a:moveTo>
                  <a:lnTo>
                    <a:pt x="1466659" y="0"/>
                  </a:lnTo>
                </a:path>
                <a:path w="1701800" h="59054">
                  <a:moveTo>
                    <a:pt x="1583994" y="0"/>
                  </a:moveTo>
                  <a:lnTo>
                    <a:pt x="1701330" y="0"/>
                  </a:lnTo>
                </a:path>
                <a:path w="1701800" h="59054">
                  <a:moveTo>
                    <a:pt x="0" y="58674"/>
                  </a:moveTo>
                  <a:lnTo>
                    <a:pt x="58661" y="58674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86054" y="4391079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4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68719" y="4420412"/>
              <a:ext cx="1584325" cy="59055"/>
            </a:xfrm>
            <a:custGeom>
              <a:avLst/>
              <a:gdLst/>
              <a:ahLst/>
              <a:cxnLst/>
              <a:rect l="l" t="t" r="r" b="b"/>
              <a:pathLst>
                <a:path w="1584325" h="59054">
                  <a:moveTo>
                    <a:pt x="352005" y="0"/>
                  </a:moveTo>
                  <a:lnTo>
                    <a:pt x="410667" y="0"/>
                  </a:lnTo>
                </a:path>
                <a:path w="1584325" h="59054">
                  <a:moveTo>
                    <a:pt x="469328" y="0"/>
                  </a:moveTo>
                  <a:lnTo>
                    <a:pt x="528002" y="0"/>
                  </a:lnTo>
                </a:path>
                <a:path w="1584325" h="59054">
                  <a:moveTo>
                    <a:pt x="586663" y="0"/>
                  </a:moveTo>
                  <a:lnTo>
                    <a:pt x="762660" y="0"/>
                  </a:lnTo>
                </a:path>
                <a:path w="1584325" h="59054">
                  <a:moveTo>
                    <a:pt x="997331" y="0"/>
                  </a:moveTo>
                  <a:lnTo>
                    <a:pt x="1055992" y="0"/>
                  </a:lnTo>
                </a:path>
                <a:path w="1584325" h="59054">
                  <a:moveTo>
                    <a:pt x="1173327" y="0"/>
                  </a:moveTo>
                  <a:lnTo>
                    <a:pt x="1466659" y="0"/>
                  </a:lnTo>
                </a:path>
                <a:path w="1584325" h="59054">
                  <a:moveTo>
                    <a:pt x="1525320" y="0"/>
                  </a:moveTo>
                  <a:lnTo>
                    <a:pt x="1583994" y="0"/>
                  </a:lnTo>
                </a:path>
                <a:path w="1584325" h="59054">
                  <a:moveTo>
                    <a:pt x="0" y="58661"/>
                  </a:moveTo>
                  <a:lnTo>
                    <a:pt x="58661" y="58661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86054" y="4449740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4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68719" y="4479073"/>
              <a:ext cx="1701800" cy="59055"/>
            </a:xfrm>
            <a:custGeom>
              <a:avLst/>
              <a:gdLst/>
              <a:ahLst/>
              <a:cxnLst/>
              <a:rect l="l" t="t" r="r" b="b"/>
              <a:pathLst>
                <a:path w="1701800" h="59054">
                  <a:moveTo>
                    <a:pt x="352005" y="0"/>
                  </a:moveTo>
                  <a:lnTo>
                    <a:pt x="410667" y="0"/>
                  </a:lnTo>
                </a:path>
                <a:path w="1701800" h="59054">
                  <a:moveTo>
                    <a:pt x="469328" y="0"/>
                  </a:moveTo>
                  <a:lnTo>
                    <a:pt x="528002" y="0"/>
                  </a:lnTo>
                </a:path>
                <a:path w="1701800" h="59054">
                  <a:moveTo>
                    <a:pt x="586663" y="0"/>
                  </a:moveTo>
                  <a:lnTo>
                    <a:pt x="997331" y="0"/>
                  </a:lnTo>
                </a:path>
                <a:path w="1701800" h="59054">
                  <a:moveTo>
                    <a:pt x="1055992" y="0"/>
                  </a:moveTo>
                  <a:lnTo>
                    <a:pt x="1232001" y="0"/>
                  </a:lnTo>
                </a:path>
                <a:path w="1701800" h="59054">
                  <a:moveTo>
                    <a:pt x="1466659" y="0"/>
                  </a:moveTo>
                  <a:lnTo>
                    <a:pt x="1701330" y="0"/>
                  </a:lnTo>
                </a:path>
                <a:path w="1701800" h="59054">
                  <a:moveTo>
                    <a:pt x="0" y="58661"/>
                  </a:moveTo>
                  <a:lnTo>
                    <a:pt x="58661" y="58661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86054" y="4508401"/>
              <a:ext cx="176530" cy="59055"/>
            </a:xfrm>
            <a:custGeom>
              <a:avLst/>
              <a:gdLst/>
              <a:ahLst/>
              <a:cxnLst/>
              <a:rect l="l" t="t" r="r" b="b"/>
              <a:pathLst>
                <a:path w="176529" h="59054">
                  <a:moveTo>
                    <a:pt x="0" y="58666"/>
                  </a:moveTo>
                  <a:lnTo>
                    <a:pt x="175996" y="58666"/>
                  </a:lnTo>
                  <a:lnTo>
                    <a:pt x="175996" y="0"/>
                  </a:lnTo>
                  <a:lnTo>
                    <a:pt x="0" y="0"/>
                  </a:lnTo>
                  <a:lnTo>
                    <a:pt x="0" y="58666"/>
                  </a:lnTo>
                  <a:close/>
                </a:path>
              </a:pathLst>
            </a:custGeom>
            <a:solidFill>
              <a:srgbClr val="540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68719" y="4537735"/>
              <a:ext cx="1642745" cy="117475"/>
            </a:xfrm>
            <a:custGeom>
              <a:avLst/>
              <a:gdLst/>
              <a:ahLst/>
              <a:cxnLst/>
              <a:rect l="l" t="t" r="r" b="b"/>
              <a:pathLst>
                <a:path w="1642745" h="117475">
                  <a:moveTo>
                    <a:pt x="352005" y="0"/>
                  </a:moveTo>
                  <a:lnTo>
                    <a:pt x="410667" y="0"/>
                  </a:lnTo>
                </a:path>
                <a:path w="1642745" h="117475">
                  <a:moveTo>
                    <a:pt x="469328" y="0"/>
                  </a:moveTo>
                  <a:lnTo>
                    <a:pt x="528002" y="0"/>
                  </a:lnTo>
                </a:path>
                <a:path w="1642745" h="117475">
                  <a:moveTo>
                    <a:pt x="703999" y="0"/>
                  </a:moveTo>
                  <a:lnTo>
                    <a:pt x="762660" y="0"/>
                  </a:lnTo>
                </a:path>
                <a:path w="1642745" h="117475">
                  <a:moveTo>
                    <a:pt x="821334" y="0"/>
                  </a:moveTo>
                  <a:lnTo>
                    <a:pt x="1055992" y="0"/>
                  </a:lnTo>
                </a:path>
                <a:path w="1642745" h="117475">
                  <a:moveTo>
                    <a:pt x="1114666" y="0"/>
                  </a:moveTo>
                  <a:lnTo>
                    <a:pt x="1232001" y="0"/>
                  </a:lnTo>
                </a:path>
                <a:path w="1642745" h="117475">
                  <a:moveTo>
                    <a:pt x="1290662" y="0"/>
                  </a:moveTo>
                  <a:lnTo>
                    <a:pt x="1642656" y="0"/>
                  </a:lnTo>
                </a:path>
                <a:path w="1642745" h="117475">
                  <a:moveTo>
                    <a:pt x="0" y="58674"/>
                  </a:moveTo>
                  <a:lnTo>
                    <a:pt x="58661" y="58674"/>
                  </a:lnTo>
                </a:path>
                <a:path w="1642745" h="117475">
                  <a:moveTo>
                    <a:pt x="352005" y="58674"/>
                  </a:moveTo>
                  <a:lnTo>
                    <a:pt x="410667" y="58674"/>
                  </a:lnTo>
                </a:path>
                <a:path w="1642745" h="117475">
                  <a:moveTo>
                    <a:pt x="528002" y="58674"/>
                  </a:moveTo>
                  <a:lnTo>
                    <a:pt x="645325" y="58674"/>
                  </a:lnTo>
                </a:path>
                <a:path w="1642745" h="117475">
                  <a:moveTo>
                    <a:pt x="703999" y="58674"/>
                  </a:moveTo>
                  <a:lnTo>
                    <a:pt x="762660" y="58674"/>
                  </a:lnTo>
                </a:path>
                <a:path w="1642745" h="117475">
                  <a:moveTo>
                    <a:pt x="879995" y="58674"/>
                  </a:moveTo>
                  <a:lnTo>
                    <a:pt x="997331" y="58674"/>
                  </a:lnTo>
                </a:path>
                <a:path w="1642745" h="117475">
                  <a:moveTo>
                    <a:pt x="1055992" y="58674"/>
                  </a:moveTo>
                  <a:lnTo>
                    <a:pt x="1114666" y="58674"/>
                  </a:lnTo>
                </a:path>
                <a:path w="1642745" h="117475">
                  <a:moveTo>
                    <a:pt x="1173327" y="58674"/>
                  </a:moveTo>
                  <a:lnTo>
                    <a:pt x="1232001" y="58674"/>
                  </a:lnTo>
                </a:path>
                <a:path w="1642745" h="117475">
                  <a:moveTo>
                    <a:pt x="1407998" y="58674"/>
                  </a:moveTo>
                  <a:lnTo>
                    <a:pt x="1525320" y="58674"/>
                  </a:lnTo>
                </a:path>
                <a:path w="1642745" h="117475">
                  <a:moveTo>
                    <a:pt x="1583994" y="58674"/>
                  </a:moveTo>
                  <a:lnTo>
                    <a:pt x="1642656" y="58674"/>
                  </a:lnTo>
                </a:path>
                <a:path w="1642745" h="117475">
                  <a:moveTo>
                    <a:pt x="0" y="117335"/>
                  </a:moveTo>
                  <a:lnTo>
                    <a:pt x="410667" y="117335"/>
                  </a:lnTo>
                </a:path>
                <a:path w="1642745" h="117475">
                  <a:moveTo>
                    <a:pt x="469328" y="117335"/>
                  </a:moveTo>
                  <a:lnTo>
                    <a:pt x="645325" y="117335"/>
                  </a:lnTo>
                </a:path>
                <a:path w="1642745" h="117475">
                  <a:moveTo>
                    <a:pt x="703999" y="117335"/>
                  </a:moveTo>
                  <a:lnTo>
                    <a:pt x="762660" y="117335"/>
                  </a:lnTo>
                </a:path>
                <a:path w="1642745" h="117475">
                  <a:moveTo>
                    <a:pt x="821334" y="117335"/>
                  </a:moveTo>
                  <a:lnTo>
                    <a:pt x="879995" y="117335"/>
                  </a:lnTo>
                </a:path>
                <a:path w="1642745" h="117475">
                  <a:moveTo>
                    <a:pt x="938657" y="117335"/>
                  </a:moveTo>
                  <a:lnTo>
                    <a:pt x="1114666" y="117335"/>
                  </a:lnTo>
                </a:path>
                <a:path w="1642745" h="117475">
                  <a:moveTo>
                    <a:pt x="1349324" y="117335"/>
                  </a:moveTo>
                  <a:lnTo>
                    <a:pt x="1466659" y="117335"/>
                  </a:lnTo>
                </a:path>
                <a:path w="1642745" h="117475">
                  <a:moveTo>
                    <a:pt x="1525320" y="117335"/>
                  </a:moveTo>
                  <a:lnTo>
                    <a:pt x="1583994" y="117335"/>
                  </a:lnTo>
                </a:path>
              </a:pathLst>
            </a:custGeom>
            <a:ln w="58666">
              <a:solidFill>
                <a:srgbClr val="540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35804" y="2821025"/>
            <a:ext cx="5149215" cy="187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635" marR="5080" indent="-1512570" algn="r">
              <a:lnSpc>
                <a:spcPct val="99500"/>
              </a:lnSpc>
              <a:spcBef>
                <a:spcPts val="114"/>
              </a:spcBef>
            </a:pPr>
            <a:r>
              <a:rPr sz="4050" spc="50" dirty="0">
                <a:solidFill>
                  <a:srgbClr val="FF6714"/>
                </a:solidFill>
                <a:latin typeface="Lucida Sans Unicode"/>
                <a:cs typeface="Lucida Sans Unicode"/>
              </a:rPr>
              <a:t>ЗА</a:t>
            </a:r>
            <a:r>
              <a:rPr sz="4050" spc="50" dirty="0">
                <a:solidFill>
                  <a:srgbClr val="540575"/>
                </a:solidFill>
                <a:latin typeface="Lucida Sans Unicode"/>
                <a:cs typeface="Lucida Sans Unicode"/>
              </a:rPr>
              <a:t>регистрируйтесь </a:t>
            </a:r>
            <a:r>
              <a:rPr sz="4050" dirty="0">
                <a:solidFill>
                  <a:srgbClr val="540575"/>
                </a:solidFill>
                <a:latin typeface="Lucida Sans Unicode"/>
                <a:cs typeface="Lucida Sans Unicode"/>
              </a:rPr>
              <a:t>на</a:t>
            </a:r>
            <a:r>
              <a:rPr sz="4050" spc="-280" dirty="0">
                <a:solidFill>
                  <a:srgbClr val="540575"/>
                </a:solidFill>
                <a:latin typeface="Lucida Sans Unicode"/>
                <a:cs typeface="Lucida Sans Unicode"/>
              </a:rPr>
              <a:t> </a:t>
            </a:r>
            <a:r>
              <a:rPr sz="4050" spc="-10" dirty="0">
                <a:solidFill>
                  <a:srgbClr val="540575"/>
                </a:solidFill>
                <a:latin typeface="Lucida Sans Unicode"/>
                <a:cs typeface="Lucida Sans Unicode"/>
              </a:rPr>
              <a:t>платформе </a:t>
            </a:r>
            <a:r>
              <a:rPr sz="4050" spc="100" dirty="0">
                <a:solidFill>
                  <a:srgbClr val="FF6714"/>
                </a:solidFill>
                <a:latin typeface="Lucida Sans Unicode"/>
                <a:cs typeface="Lucida Sans Unicode"/>
              </a:rPr>
              <a:t>ДОБРО.РФ</a:t>
            </a:r>
            <a:endParaRPr sz="4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057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561</Words>
  <Application>Microsoft Office PowerPoint</Application>
  <PresentationFormat>Произвольный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КТО МЫ И ЧЕМ ПОЛЕЗНЫ?</vt:lpstr>
      <vt:lpstr>ЗАЧЕМ СТАРШЕМУ ПОКОЛЕНИЮ ЗАНИМАТЬСЯ ВОЛОНТЕРСТВОМ?</vt:lpstr>
      <vt:lpstr>МЫ АКТИВНО ПОДДЕРЖИВАЕМ  ФЕДЕРАЛЬНУЮ ПРОГРАММУ «МОЛОДЫ ДУШОЙ»</vt:lpstr>
      <vt:lpstr>УСПЕШНЫЕ ПРАКТИКИ СО ВСЕЙ РОССИИ ОБЪЕДИНЕНЫ В ФЕДЕРАЛЬНУЮ ПРОГРАММУ «МОЛОДЫ ДУШОЙ»</vt:lpstr>
      <vt:lpstr>ФЕДЕРАЛЬНАЯ ПРОГРАММА «МОЛОДЫ ДУШОЙ»</vt:lpstr>
      <vt:lpstr>ЦЕЛЬ ПРОГРАММЫ –</vt:lpstr>
      <vt:lpstr>ОСНОВНЫЕ ЗАДАЧИ:</vt:lpstr>
      <vt:lpstr>ЧТОБЫ СТАТЬ ВОЛОНТЕРОМ ДОБРО.ЦЕНТРА</vt:lpstr>
      <vt:lpstr>ЧТОБЫ СТАТЬ ОРГАНИЗАТОРОМ МЕРОПРИЯТИЯ</vt:lpstr>
      <vt:lpstr>ДОСТУПНЫЕ СЕРВИСЫ ДОБРО.ЦЕНТРА:</vt:lpstr>
      <vt:lpstr>ДОБРО.ЦЕНТР осуществляет свою деятельность на базе Ресурсного центра поддержки СО НКО г. Магнитогорска, который входит в состав благотворительного фонда "Металлург", крупнейшим благотворителем которого является ПАО "ММК"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Власенкова</dc:creator>
  <cp:lastModifiedBy>Анна Власенкова</cp:lastModifiedBy>
  <cp:revision>14</cp:revision>
  <dcterms:created xsi:type="dcterms:W3CDTF">2024-11-11T11:19:34Z</dcterms:created>
  <dcterms:modified xsi:type="dcterms:W3CDTF">2024-11-11T13:38:29Z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2024-11-11T00:00:00Z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2024-11-11T00:00:00Z</vt:filetime>
  </property>
  <property fmtid="{D5CDD505-2E9C-101B-9397-08002B2CF9AE}" pid="5" name="Producer">
    <vt:lpwstr>GPL Ghostscript 10.04.0</vt:lpwstr>
  </property>
</Properties>
</file>