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E4E1-FD10-4AFA-BACC-13116FD134D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0F87-358A-4CA6-8148-7AF37AC496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6000"/>
          </a:blip>
          <a:srcRect l="11513" t="13251" r="32969" b="20600"/>
          <a:stretch>
            <a:fillRect/>
          </a:stretch>
        </p:blipFill>
        <p:spPr bwMode="auto">
          <a:xfrm>
            <a:off x="0" y="0"/>
            <a:ext cx="9091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117" t="18334" r="25917" b="56950"/>
          <a:stretch>
            <a:fillRect/>
          </a:stretch>
        </p:blipFill>
        <p:spPr bwMode="auto">
          <a:xfrm>
            <a:off x="2195736" y="116632"/>
            <a:ext cx="44644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59632" y="1340768"/>
            <a:ext cx="1872208" cy="936104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Бумага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( сдача макулатуры – 2 кг – 1 билет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869160"/>
            <a:ext cx="1728192" cy="1224136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Спортивная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( площадка  с адаптивными  играми, одна игра – 1 билет, победа -2 билета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420888"/>
            <a:ext cx="1872208" cy="100811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Пластик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( сдача 3 бутылок – 1 билет 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3645024"/>
            <a:ext cx="1872208" cy="100811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( проверка знаний по экологии. Участие -1 билет , 50% правильных ответов – 2 билета 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4797152"/>
            <a:ext cx="1800200" cy="1224136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Квест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( игры по экологии, участие 1 билет, 50% правильных  ответов- 2 билета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3717032"/>
            <a:ext cx="1728192" cy="1080120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Ненужные –нужные вещи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( прием вещей, две вещи в хорошем состоянии -1 билет 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2564904"/>
            <a:ext cx="1728192" cy="100811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Книга в дар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 ( прием книг и передача их в </a:t>
            </a:r>
            <a:r>
              <a:rPr lang="ru-RU" sz="1050" dirty="0" err="1" smtClean="0">
                <a:solidFill>
                  <a:schemeClr val="tx1"/>
                </a:solidFill>
              </a:rPr>
              <a:t>соцучреждения</a:t>
            </a:r>
            <a:r>
              <a:rPr lang="ru-RU" sz="1200" dirty="0" smtClean="0">
                <a:solidFill>
                  <a:schemeClr val="tx1"/>
                </a:solidFill>
              </a:rPr>
              <a:t>, 2 книги -1 билет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1412776"/>
            <a:ext cx="1800200" cy="936104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Экофото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( работа фотозоны, сделал фотографии -1 билет 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896" y="1412776"/>
            <a:ext cx="2088232" cy="187220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Эколавка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( обмен  заработанных купонов на сувениры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21553" t="15350" r="43600" b="22700"/>
          <a:stretch>
            <a:fillRect/>
          </a:stretch>
        </p:blipFill>
        <p:spPr bwMode="auto">
          <a:xfrm>
            <a:off x="323528" y="141277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48131" t="51050" r="32969" b="27950"/>
          <a:stretch>
            <a:fillRect/>
          </a:stretch>
        </p:blipFill>
        <p:spPr bwMode="auto">
          <a:xfrm>
            <a:off x="8063880" y="2780928"/>
            <a:ext cx="1080120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 l="19781" t="22700" r="63682" b="29000"/>
          <a:stretch>
            <a:fillRect/>
          </a:stretch>
        </p:blipFill>
        <p:spPr bwMode="auto">
          <a:xfrm rot="5400000">
            <a:off x="436683" y="2451749"/>
            <a:ext cx="576064" cy="9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3" descr="20854.jpg"/>
          <p:cNvPicPr>
            <a:picLocks noChangeAspect="1"/>
          </p:cNvPicPr>
          <p:nvPr/>
        </p:nvPicPr>
        <p:blipFill>
          <a:blip r:embed="rId7" cstate="print"/>
          <a:srcRect t="632" r="72274" b="75503"/>
          <a:stretch>
            <a:fillRect/>
          </a:stretch>
        </p:blipFill>
        <p:spPr>
          <a:xfrm>
            <a:off x="251520" y="3645024"/>
            <a:ext cx="936104" cy="80574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/>
          <a:srcRect l="11513" t="13251" r="32378" b="21650"/>
          <a:stretch>
            <a:fillRect/>
          </a:stretch>
        </p:blipFill>
        <p:spPr bwMode="auto">
          <a:xfrm>
            <a:off x="8100392" y="1556792"/>
            <a:ext cx="864096" cy="6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l="22144" t="14300" r="43600" b="27950"/>
          <a:stretch>
            <a:fillRect/>
          </a:stretch>
        </p:blipFill>
        <p:spPr bwMode="auto">
          <a:xfrm>
            <a:off x="8207896" y="4797152"/>
            <a:ext cx="936104" cy="88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 l="15744" t="12201" r="35825" b="20600"/>
          <a:stretch>
            <a:fillRect/>
          </a:stretch>
        </p:blipFill>
        <p:spPr bwMode="auto">
          <a:xfrm>
            <a:off x="8207896" y="3789040"/>
            <a:ext cx="936104" cy="73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 cstate="print"/>
          <a:srcRect l="10922" t="12201" r="32969" b="20600"/>
          <a:stretch>
            <a:fillRect/>
          </a:stretch>
        </p:blipFill>
        <p:spPr bwMode="auto">
          <a:xfrm>
            <a:off x="251520" y="5013176"/>
            <a:ext cx="9619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print"/>
          <a:srcRect l="30413" t="26900" r="42714" b="29000"/>
          <a:stretch>
            <a:fillRect/>
          </a:stretch>
        </p:blipFill>
        <p:spPr bwMode="auto">
          <a:xfrm>
            <a:off x="4067944" y="3645024"/>
            <a:ext cx="124813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10129</TotalTime>
  <Words>137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2</cp:revision>
  <dcterms:created xsi:type="dcterms:W3CDTF">2023-08-28T23:12:06Z</dcterms:created>
  <dcterms:modified xsi:type="dcterms:W3CDTF">2023-09-05T00:01:38Z</dcterms:modified>
</cp:coreProperties>
</file>