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FB746E-6CCF-4472-B1E8-3F8406960959}" type="datetimeFigureOut">
              <a:rPr lang="ru-RU" smtClean="0"/>
              <a:t>03.02.2025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F5D8798-AFC2-4922-91B9-CF1D8E1C09D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184086" cy="272372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>
                <a:latin typeface="+mn-lt"/>
              </a:rPr>
              <a:t/>
            </a:r>
            <a:br>
              <a:rPr lang="ru-RU" sz="3600" dirty="0">
                <a:latin typeface="+mn-lt"/>
              </a:rPr>
            </a:b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Управление социального развития Администрации муниципального образования </a:t>
            </a:r>
            <a:r>
              <a:rPr lang="ru-RU" sz="3600" dirty="0" err="1" smtClean="0">
                <a:solidFill>
                  <a:schemeClr val="bg1"/>
                </a:solidFill>
                <a:latin typeface="+mn-lt"/>
              </a:rPr>
              <a:t>Старомайнский</a:t>
            </a:r>
            <a:r>
              <a:rPr lang="ru-RU" sz="3600" dirty="0" smtClean="0">
                <a:solidFill>
                  <a:schemeClr val="bg1"/>
                </a:solidFill>
                <a:latin typeface="+mn-lt"/>
              </a:rPr>
              <a:t> район 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040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1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dirty="0" smtClean="0">
                <a:solidFill>
                  <a:srgbClr val="333333"/>
                </a:solidFill>
                <a:effectLst/>
                <a:cs typeface="Times New Roman" pitchFamily="18" charset="0"/>
              </a:rPr>
              <a:t>Некоторые направления реализации молодёжной политики в рабочем посёлке Старая Майна: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обеспечение соблюдения прав молодёжи и гарантированного минимума социальных услуг; 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обеспечение гарантий в сфере труда и занятости молодёжи; 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формирование условий, направленных на гражданское становление, физическое и нравственное развитие молодёжи; 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поддержка и развитие деятельности детских и молодёжных объединений; 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поддержка талантливой молодёжи, организация и развитие молодёжного досуга, отдыха и творчества; 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информационное обеспечение молодёжи в области правовых, социальных, образовательных, профессиональных и иных интересов; 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способствование развитию демографической ситуации в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  <a:cs typeface="Times New Roman" pitchFamily="18" charset="0"/>
              </a:rPr>
              <a:t>Старомайнском</a:t>
            </a:r>
            <a:r>
              <a:rPr lang="ru-RU" sz="2000" b="0" i="0" dirty="0" smtClean="0">
                <a:solidFill>
                  <a:schemeClr val="bg1"/>
                </a:solidFill>
                <a:effectLst/>
                <a:cs typeface="Times New Roman" pitchFamily="18" charset="0"/>
              </a:rPr>
              <a:t> районе. </a:t>
            </a:r>
          </a:p>
          <a:p>
            <a:pPr>
              <a:buFont typeface="Arial"/>
              <a:buChar char="•"/>
            </a:pPr>
            <a:r>
              <a:rPr lang="ru-RU" sz="2000" b="0" i="0" dirty="0" smtClean="0">
                <a:solidFill>
                  <a:schemeClr val="bg1"/>
                </a:solidFill>
                <a:effectLst/>
              </a:rPr>
              <a:t>Также в </a:t>
            </a:r>
            <a:r>
              <a:rPr lang="ru-RU" sz="2000" b="0" i="0" dirty="0" err="1" smtClean="0">
                <a:solidFill>
                  <a:schemeClr val="bg1"/>
                </a:solidFill>
                <a:effectLst/>
              </a:rPr>
              <a:t>Старомайнском</a:t>
            </a:r>
            <a:r>
              <a:rPr lang="ru-RU" sz="2000" b="0" i="0" dirty="0" smtClean="0">
                <a:solidFill>
                  <a:schemeClr val="bg1"/>
                </a:solidFill>
                <a:effectLst/>
              </a:rPr>
              <a:t> районе реализуется проект по благоустройству территорий и трудоустройству молодёжи «Губернаторская тысяча». </a:t>
            </a:r>
            <a:endParaRPr lang="ru-RU" sz="2000" b="0" i="0" dirty="0">
              <a:solidFill>
                <a:schemeClr val="bg1"/>
              </a:solidFill>
              <a:effectLst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59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51" y="526011"/>
            <a:ext cx="856895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Цели, задачи и целевые индикаторы муниципальной программы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24744"/>
            <a:ext cx="8784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Целью муниципальной программы является : создание возможностей для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успешной социализации, самореализации, проявления и развития инновационного потенциала молодых людей, вне зависимости от социального статуса, посредством увеличения количества молодых людей, принимающих активное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участие в реализации программ и проектов в сфере </a:t>
            </a:r>
            <a:r>
              <a:rPr lang="ru-RU" dirty="0" err="1" smtClean="0">
                <a:solidFill>
                  <a:schemeClr val="bg1"/>
                </a:solidFill>
              </a:rPr>
              <a:t>молодѐжной</a:t>
            </a:r>
            <a:r>
              <a:rPr lang="ru-RU" dirty="0" smtClean="0">
                <a:solidFill>
                  <a:schemeClr val="bg1"/>
                </a:solidFill>
              </a:rPr>
              <a:t> политики 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территории муниципального образования «</a:t>
            </a:r>
            <a:r>
              <a:rPr lang="ru-RU" dirty="0" err="1" smtClean="0">
                <a:solidFill>
                  <a:schemeClr val="bg1"/>
                </a:solidFill>
              </a:rPr>
              <a:t>Старомайнский</a:t>
            </a:r>
            <a:r>
              <a:rPr lang="ru-RU" dirty="0" smtClean="0">
                <a:solidFill>
                  <a:schemeClr val="bg1"/>
                </a:solidFill>
              </a:rPr>
              <a:t> район».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Для достижения основной цели необходимо решение следующих задач: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максимальное вовлечение </a:t>
            </a:r>
            <a:r>
              <a:rPr lang="ru-RU" dirty="0" err="1" smtClean="0">
                <a:solidFill>
                  <a:schemeClr val="bg1"/>
                </a:solidFill>
              </a:rPr>
              <a:t>молодѐжи</a:t>
            </a:r>
            <a:r>
              <a:rPr lang="ru-RU" dirty="0" smtClean="0">
                <a:solidFill>
                  <a:schemeClr val="bg1"/>
                </a:solidFill>
              </a:rPr>
              <a:t> в разработку и реализацию инновационных идей;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вовлечение </a:t>
            </a:r>
            <a:r>
              <a:rPr lang="ru-RU" dirty="0" err="1" smtClean="0">
                <a:solidFill>
                  <a:schemeClr val="bg1"/>
                </a:solidFill>
              </a:rPr>
              <a:t>молодѐжи</a:t>
            </a:r>
            <a:r>
              <a:rPr lang="ru-RU" dirty="0" smtClean="0">
                <a:solidFill>
                  <a:schemeClr val="bg1"/>
                </a:solidFill>
              </a:rPr>
              <a:t> в активную общественную жизнь;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создание условий для патриотического и духовно-нравственного воспитания, интеллектуального, творческого и физического развития </a:t>
            </a:r>
            <a:r>
              <a:rPr lang="ru-RU" dirty="0" err="1" smtClean="0">
                <a:solidFill>
                  <a:schemeClr val="bg1"/>
                </a:solidFill>
              </a:rPr>
              <a:t>молодѐжи</a:t>
            </a:r>
            <a:r>
              <a:rPr lang="ru-RU" dirty="0" smtClean="0">
                <a:solidFill>
                  <a:schemeClr val="bg1"/>
                </a:solidFill>
              </a:rPr>
              <a:t>, реализации </a:t>
            </a:r>
            <a:r>
              <a:rPr lang="ru-RU" dirty="0" err="1" smtClean="0">
                <a:solidFill>
                  <a:schemeClr val="bg1"/>
                </a:solidFill>
              </a:rPr>
              <a:t>еѐ</a:t>
            </a:r>
            <a:r>
              <a:rPr lang="ru-RU" dirty="0" smtClean="0">
                <a:solidFill>
                  <a:schemeClr val="bg1"/>
                </a:solidFill>
              </a:rPr>
              <a:t> научно-технического и творческого потенциала, поддержка деятельности </a:t>
            </a:r>
            <a:r>
              <a:rPr lang="ru-RU" dirty="0" err="1" smtClean="0">
                <a:solidFill>
                  <a:schemeClr val="bg1"/>
                </a:solidFill>
              </a:rPr>
              <a:t>молодѐжных</a:t>
            </a:r>
            <a:r>
              <a:rPr lang="ru-RU" dirty="0" smtClean="0">
                <a:solidFill>
                  <a:schemeClr val="bg1"/>
                </a:solidFill>
              </a:rPr>
              <a:t> и детских общественных объединений;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поддержка молодых семей и повышение материального благополучия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молодых родителей;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формирование здорового образа жизни молодого поколения, профилактика безнадзорности, подростковой преступности, наркомании и алкоголизма;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поддержка и продвижение инициатив связанных с формированием механизмов поддержки и реабилитации </a:t>
            </a:r>
            <a:r>
              <a:rPr lang="ru-RU" dirty="0" err="1" smtClean="0">
                <a:solidFill>
                  <a:schemeClr val="bg1"/>
                </a:solidFill>
              </a:rPr>
              <a:t>молодѐжи</a:t>
            </a:r>
            <a:r>
              <a:rPr lang="ru-RU" dirty="0" smtClean="0">
                <a:solidFill>
                  <a:schemeClr val="bg1"/>
                </a:solidFill>
              </a:rPr>
              <a:t>, находящейся в трудной жизненной ситуации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0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4249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Волонтёры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Roboto"/>
              </a:rPr>
              <a:t>Старомайнского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 района оказывают помощь людям, участвуют в информационных акциях, например пропагандируя здоровый образ жизни, и в сборе гуманитарной помощи. Также они проводят мероприятия для детей с ограниченными возможностями здоровья и инвалидностью, участвуют в акциях, посвящённых Великой Отечественной войне, и поздравляют детей-инвалидов и пожилых людей на Новый год.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Волонтёры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Roboto"/>
              </a:rPr>
              <a:t>Старомайнского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 района — постоянные участники акций добрых дел, важных мероприятий районного масштаба, экологических субботников и инициаторы многих проектов. Они помогают участникам специальной военной операции на Украине, для чего был создан благотворительный фонд. Волонтёры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Roboto"/>
              </a:rPr>
              <a:t>Старомайнского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 района помогают пожилым людям.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Roboto"/>
              </a:rPr>
              <a:t>Старомайнском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 районе в волонтёрскую организацию «Добро и Мир» вступило больше 100 добровольных помощников. Волонтёры оказывают помощь пожилым и заболевшим людям, а также тем, кто оказался в сложной жизненной ситуации.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Roboto"/>
              </a:rPr>
              <a:t>Волонтёрство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Roboto"/>
              </a:rPr>
              <a:t> для школьников включает в себя в основном 4 направления: здоровье, милосердие, экология и гражданское право. Волонтёры поддерживают инициативы учеников школы, содействуют их развитию, вовлекают учеников всех возрастов в проекты, связанные с помощью социально незащищенным слоям населения.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35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35292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61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24508</TotalTime>
  <Words>246</Words>
  <Application>Microsoft Office PowerPoint</Application>
  <PresentationFormat>Экран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     Управление социального развития Администрации муниципального образования Старомайнский район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 работе с молодежью Администрации муниципального образования Старомайнский район</dc:title>
  <dc:creator>molod--2</dc:creator>
  <cp:lastModifiedBy>molod--2</cp:lastModifiedBy>
  <cp:revision>7</cp:revision>
  <dcterms:created xsi:type="dcterms:W3CDTF">2025-02-03T11:26:07Z</dcterms:created>
  <dcterms:modified xsi:type="dcterms:W3CDTF">2025-02-20T11:54:44Z</dcterms:modified>
</cp:coreProperties>
</file>