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D98"/>
    <a:srgbClr val="FF7D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1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4444F70-BDFF-28F3-C06B-DF30FB014C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3E9CAA-9193-1B05-77F0-37CB8FE65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98982" y="1440872"/>
            <a:ext cx="5347854" cy="2844657"/>
          </a:xfrm>
        </p:spPr>
        <p:txBody>
          <a:bodyPr anchor="b">
            <a:normAutofit/>
          </a:bodyPr>
          <a:lstStyle>
            <a:lvl1pPr algn="ctr">
              <a:defRPr sz="72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x-none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DC428AC-3469-0F19-121D-5B70E84447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98982" y="4285530"/>
            <a:ext cx="5347854" cy="609744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CD9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32181E5-682A-5E1F-F95B-67AA8EDB6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876F8-DB7B-4540-9ABA-C52BBC1354E1}" type="datetimeFigureOut">
              <a:rPr lang="x-none" smtClean="0"/>
              <a:pPr/>
              <a:t>22.04.2024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619F850-8DB6-655F-CD9F-A4A9FD9BC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40EC046-BCDE-EA6E-DFEC-F2A03F350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642C9-1F1E-4CDC-AAAD-661AC3D08B5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61683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C718201-5E8D-47E5-F89A-858772AE9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5D86A60-C77B-78B0-EB40-1057AD0C9B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D9E4E7E-5A1D-D76B-9AA6-73E627535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876F8-DB7B-4540-9ABA-C52BBC1354E1}" type="datetimeFigureOut">
              <a:rPr lang="x-none" smtClean="0"/>
              <a:pPr/>
              <a:t>22.04.2024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B64B37B-022B-6602-A67E-DB7BE54F5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BC6B379-1399-8991-744B-9983A76C1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642C9-1F1E-4CDC-AAAD-661AC3D08B5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38286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DA6D5542-A2A6-20A1-3098-8220F0414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E16F3B8-7EDC-A96E-419B-66E8D4650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24495AE-7B2E-4DC4-15A5-4E32B5BBB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876F8-DB7B-4540-9ABA-C52BBC1354E1}" type="datetimeFigureOut">
              <a:rPr lang="x-none" smtClean="0"/>
              <a:pPr/>
              <a:t>22.04.2024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66BB0E5-BC28-0A66-8042-DB98AF5CD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6FFD120-376D-C026-46B6-BF14491FA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642C9-1F1E-4CDC-AAAD-661AC3D08B5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31612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7DCA48-68DA-EDFB-16A2-FC1C38B8A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BD5D369-E0BB-7528-4236-243088C28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B187F91-3937-934A-F644-847F24E31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876F8-DB7B-4540-9ABA-C52BBC1354E1}" type="datetimeFigureOut">
              <a:rPr lang="x-none" smtClean="0"/>
              <a:pPr/>
              <a:t>22.04.2024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2993CCB-9A5E-6DBC-E94C-EC472E620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78EE10E-8491-EB03-6C3F-D11BA4AE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642C9-1F1E-4CDC-AAAD-661AC3D08B5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99218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5A6390-A8DD-BD48-20EC-8B452D835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E1AA8E0-6F9E-3E7B-8AD9-6B6806733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F971F7A-DA39-8B90-0404-8E0C54F32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876F8-DB7B-4540-9ABA-C52BBC1354E1}" type="datetimeFigureOut">
              <a:rPr lang="x-none" smtClean="0"/>
              <a:pPr/>
              <a:t>22.04.2024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1948D0E-A0C4-B202-49AA-9E4574264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09D17C3-C06B-C69D-C044-E2B3BA3CE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642C9-1F1E-4CDC-AAAD-661AC3D08B5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71756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BB2F44-CC2A-05EC-CEC5-8B896C1BA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C0F82F5-161A-596A-EB61-D72DE26506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E297459-2C0A-4861-D7F8-4386E9324A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28476DD-9505-9C53-F3C7-0ACF62006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876F8-DB7B-4540-9ABA-C52BBC1354E1}" type="datetimeFigureOut">
              <a:rPr lang="x-none" smtClean="0"/>
              <a:pPr/>
              <a:t>22.04.2024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D1489EA-C7FA-E18C-47DC-59A651C6D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2610FF0-9BEB-C01A-D880-404D762A9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642C9-1F1E-4CDC-AAAD-661AC3D08B5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89499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AFB7BA-B056-7902-9219-CE2C64B52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818161B-EF7A-3B70-A78C-6193E3367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25648D2-0CE2-7C0D-940C-4B71FDC3F9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6751800-6A6D-80DA-7892-8B99F665AD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721D2A25-C496-078B-1F97-287D1E34DB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521E032-DF3A-177A-AA69-7C7AA7653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876F8-DB7B-4540-9ABA-C52BBC1354E1}" type="datetimeFigureOut">
              <a:rPr lang="x-none" smtClean="0"/>
              <a:pPr/>
              <a:t>22.04.2024</a:t>
            </a:fld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1EDDA581-7F6A-7756-3E3E-1FF334437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C21FE4C4-F736-7735-94C4-83B415E73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642C9-1F1E-4CDC-AAAD-661AC3D08B5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52378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E97B12-2093-18B9-CB2C-A34904CB3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3ACF204-72C2-8634-9A93-503A5FCFE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876F8-DB7B-4540-9ABA-C52BBC1354E1}" type="datetimeFigureOut">
              <a:rPr lang="x-none" smtClean="0"/>
              <a:pPr/>
              <a:t>22.04.2024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6CCB023-3ABE-A948-6305-881D22353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DB67B86-179A-A359-0A73-F40731448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642C9-1F1E-4CDC-AAAD-661AC3D08B5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75475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5BAE342-69A7-66C5-A41C-56E14D727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876F8-DB7B-4540-9ABA-C52BBC1354E1}" type="datetimeFigureOut">
              <a:rPr lang="x-none" smtClean="0"/>
              <a:pPr/>
              <a:t>22.04.2024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ADD7CC2-7EE9-CE6D-26A1-3D6D967C5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E0365CB-D61E-6F0F-CAA0-CADD357F9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642C9-1F1E-4CDC-AAAD-661AC3D08B5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07181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736C08-005D-7CC4-133D-96762E94F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71EF07C-F1C9-D4C6-89B0-B4204CBA3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0ACDDCB-A8F3-1256-0044-9FF001CAB3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3CAD732-5A42-DD8A-917C-26124BA92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876F8-DB7B-4540-9ABA-C52BBC1354E1}" type="datetimeFigureOut">
              <a:rPr lang="x-none" smtClean="0"/>
              <a:pPr/>
              <a:t>22.04.2024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FAF0654-C3B6-A797-8158-B8BEF8E0A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AA6AF3A-2143-DF1B-F67F-5D6BFF587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642C9-1F1E-4CDC-AAAD-661AC3D08B5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5995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1B183F-9203-3602-2EC2-F0177B356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4722E49-0AB4-5AFF-1DCE-2B63154B0E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60E0B5D-A2C1-D660-4AF6-32B5CBA85D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5CC7641-C069-0F2A-4B75-5880BAAA9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876F8-DB7B-4540-9ABA-C52BBC1354E1}" type="datetimeFigureOut">
              <a:rPr lang="x-none" smtClean="0"/>
              <a:pPr/>
              <a:t>22.04.2024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15BBC33-DCA2-6A45-8449-24EFFE30C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8D9D89C-3C99-1CF5-E384-BD34900AA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642C9-1F1E-4CDC-AAAD-661AC3D08B5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66505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8FEB626-3800-2998-FED6-0E4C1962E7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F334B3-C9A0-77DA-03D4-71FAFFF07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637" y="547687"/>
            <a:ext cx="10515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x-none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D7394DD-FC56-2379-6AD7-D7F8AD8B0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4873ED8-226D-A484-4D3B-2B8D2B5FD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876F8-DB7B-4540-9ABA-C52BBC1354E1}" type="datetimeFigureOut">
              <a:rPr lang="x-none" smtClean="0"/>
              <a:pPr/>
              <a:t>22.04.2024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AD26B72-7898-6FA1-6F69-C5943C03F1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70AED20-49C6-2A7B-FC2C-6A89C8F6A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642C9-1F1E-4CDC-AAAD-661AC3D08B5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28500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8442FE-C775-04F5-8CE9-7320F782F3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3899" y="1905106"/>
            <a:ext cx="5347854" cy="2844657"/>
          </a:xfrm>
        </p:spPr>
        <p:txBody>
          <a:bodyPr>
            <a:normAutofit fontScale="90000"/>
          </a:bodyPr>
          <a:lstStyle/>
          <a:p>
            <a:r>
              <a:rPr lang="en-US" dirty="0"/>
              <a:t>Школьный волонтёрский отряд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543502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>
            <a:extLst>
              <a:ext uri="{FF2B5EF4-FFF2-40B4-BE49-F238E27FC236}">
                <a16:creationId xmlns:a16="http://schemas.microsoft.com/office/drawing/2014/main" xmlns="" id="{2B722EC5-61DE-4D44-9B9C-E467DFC700D0}"/>
              </a:ext>
            </a:extLst>
          </p:cNvPr>
          <p:cNvSpPr txBox="1">
            <a:spLocks/>
          </p:cNvSpPr>
          <p:nvPr/>
        </p:nvSpPr>
        <p:spPr>
          <a:xfrm>
            <a:off x="1422565" y="506437"/>
            <a:ext cx="9346870" cy="1094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6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Что такое школьный волонтёрский отряд и как это работает</a:t>
            </a:r>
            <a:r>
              <a:rPr kumimoji="0" lang="en-US" sz="6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
</a:t>
            </a:r>
            <a:endParaRPr kumimoji="0" lang="x-none" sz="3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xmlns="" id="{2B722EC5-61DE-4D44-9B9C-E467DFC700D0}"/>
              </a:ext>
            </a:extLst>
          </p:cNvPr>
          <p:cNvSpPr txBox="1">
            <a:spLocks/>
          </p:cNvSpPr>
          <p:nvPr/>
        </p:nvSpPr>
        <p:spPr>
          <a:xfrm>
            <a:off x="6655130" y="1947333"/>
            <a:ext cx="4851070" cy="3175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Школьный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волонтёрский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отряд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это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добровольческая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ор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ганизация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для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улучшения обучения и внесения позитивного вклада в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общество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
</a:t>
            </a:r>
            <a:endParaRPr kumimoji="0" lang="x-none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98" y="1947333"/>
            <a:ext cx="5346832" cy="342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017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>
            <a:extLst>
              <a:ext uri="{FF2B5EF4-FFF2-40B4-BE49-F238E27FC236}">
                <a16:creationId xmlns:a16="http://schemas.microsoft.com/office/drawing/2014/main" xmlns="" id="{2B722EC5-61DE-4D44-9B9C-E467DFC700D0}"/>
              </a:ext>
            </a:extLst>
          </p:cNvPr>
          <p:cNvSpPr txBox="1">
            <a:spLocks/>
          </p:cNvSpPr>
          <p:nvPr/>
        </p:nvSpPr>
        <p:spPr>
          <a:xfrm>
            <a:off x="2006930" y="309490"/>
            <a:ext cx="9346870" cy="11647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Преимущества участия в школьном волонтёрском отряде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
</a:t>
            </a:r>
            <a:endParaRPr kumimoji="0" lang="x-non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xmlns="" id="{2B722EC5-61DE-4D44-9B9C-E467DFC700D0}"/>
              </a:ext>
            </a:extLst>
          </p:cNvPr>
          <p:cNvSpPr txBox="1">
            <a:spLocks/>
          </p:cNvSpPr>
          <p:nvPr/>
        </p:nvSpPr>
        <p:spPr>
          <a:xfrm>
            <a:off x="6655130" y="1947333"/>
            <a:ext cx="4851070" cy="3175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Преимущества участия в школьном волонтёрском отряде включают развитие лидерских навыков, укрепление командного духа, осознание социальной ответственности и приобретение новых навыков взаимодействия.
</a:t>
            </a:r>
            <a:endParaRPr kumimoji="0" lang="x-none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533" y="1897093"/>
            <a:ext cx="5238597" cy="327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017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>
            <a:extLst>
              <a:ext uri="{FF2B5EF4-FFF2-40B4-BE49-F238E27FC236}">
                <a16:creationId xmlns:a16="http://schemas.microsoft.com/office/drawing/2014/main" xmlns="" id="{2B722EC5-61DE-4D44-9B9C-E467DFC700D0}"/>
              </a:ext>
            </a:extLst>
          </p:cNvPr>
          <p:cNvSpPr txBox="1">
            <a:spLocks/>
          </p:cNvSpPr>
          <p:nvPr/>
        </p:nvSpPr>
        <p:spPr>
          <a:xfrm>
            <a:off x="2006930" y="711200"/>
            <a:ext cx="9346870" cy="763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1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Проекты и мероприятия, реализуемые школьным волонтёрским отрядом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
</a:t>
            </a:r>
            <a:endParaRPr kumimoji="0" lang="x-non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xmlns="" id="{2B722EC5-61DE-4D44-9B9C-E467DFC700D0}"/>
              </a:ext>
            </a:extLst>
          </p:cNvPr>
          <p:cNvSpPr txBox="1">
            <a:spLocks/>
          </p:cNvSpPr>
          <p:nvPr/>
        </p:nvSpPr>
        <p:spPr>
          <a:xfrm>
            <a:off x="6655130" y="1947333"/>
            <a:ext cx="4851070" cy="3175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Школьный волонтёрский отряд осуществляет различные проекты и мероприятия, такие как благоустройство школьного двора, волонтёрская помощь в мероприятиях для детей, сбор пожертвований и организация акций помощи нуждающимся.
</a:t>
            </a:r>
            <a:endParaRPr kumimoji="0" lang="x-none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150" y="1947333"/>
            <a:ext cx="5345980" cy="328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017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>
            <a:extLst>
              <a:ext uri="{FF2B5EF4-FFF2-40B4-BE49-F238E27FC236}">
                <a16:creationId xmlns:a16="http://schemas.microsoft.com/office/drawing/2014/main" xmlns="" id="{2B722EC5-61DE-4D44-9B9C-E467DFC700D0}"/>
              </a:ext>
            </a:extLst>
          </p:cNvPr>
          <p:cNvSpPr txBox="1">
            <a:spLocks/>
          </p:cNvSpPr>
          <p:nvPr/>
        </p:nvSpPr>
        <p:spPr>
          <a:xfrm>
            <a:off x="2006930" y="711200"/>
            <a:ext cx="9346870" cy="763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Как стать членом школьного волонтёрского отряда
</a:t>
            </a:r>
            <a:endParaRPr kumimoji="0" lang="x-non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xmlns="" id="{2B722EC5-61DE-4D44-9B9C-E467DFC700D0}"/>
              </a:ext>
            </a:extLst>
          </p:cNvPr>
          <p:cNvSpPr txBox="1">
            <a:spLocks/>
          </p:cNvSpPr>
          <p:nvPr/>
        </p:nvSpPr>
        <p:spPr>
          <a:xfrm>
            <a:off x="6655130" y="1947333"/>
            <a:ext cx="4851070" cy="3175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Чтобы стать членом школьного волонтёрского отряда, необходимо обратиться к руководителям отряда, заполнить анкету и пройти собеседование.
</a:t>
            </a:r>
            <a:endParaRPr kumimoji="0" lang="x-none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2" name="Picture 4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1828800"/>
            <a:ext cx="5715000" cy="427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017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>
            <a:extLst>
              <a:ext uri="{FF2B5EF4-FFF2-40B4-BE49-F238E27FC236}">
                <a16:creationId xmlns:a16="http://schemas.microsoft.com/office/drawing/2014/main" xmlns="" id="{2B722EC5-61DE-4D44-9B9C-E467DFC700D0}"/>
              </a:ext>
            </a:extLst>
          </p:cNvPr>
          <p:cNvSpPr txBox="1">
            <a:spLocks/>
          </p:cNvSpPr>
          <p:nvPr/>
        </p:nvSpPr>
        <p:spPr>
          <a:xfrm>
            <a:off x="2006930" y="711200"/>
            <a:ext cx="9346870" cy="763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Истории успеха и влияние школьного волонтёрства на личностное развитие</a:t>
            </a:r>
            <a:endParaRPr kumimoji="0" lang="x-non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xmlns="" id="{2B722EC5-61DE-4D44-9B9C-E467DFC700D0}"/>
              </a:ext>
            </a:extLst>
          </p:cNvPr>
          <p:cNvSpPr txBox="1">
            <a:spLocks/>
          </p:cNvSpPr>
          <p:nvPr/>
        </p:nvSpPr>
        <p:spPr>
          <a:xfrm>
            <a:off x="6655130" y="1947333"/>
            <a:ext cx="4851070" cy="3175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Школьное волонтёрство может оказать значительное влияние на личностное развитие, помогая развивать эмпатию, ответственность, трудолюбие и воспитывая гражданскую активность и уважение к окружающим.</a:t>
            </a:r>
            <a:endParaRPr kumimoji="0" lang="x-none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158" y="1947333"/>
            <a:ext cx="5299972" cy="317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017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2B722EC5-61DE-4D44-9B9C-E467DFC70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5796" y="3039533"/>
            <a:ext cx="9346870" cy="763031"/>
          </a:xfrm>
        </p:spPr>
        <p:txBody>
          <a:bodyPr>
            <a:noAutofit/>
          </a:bodyPr>
          <a:lstStyle/>
          <a:p>
            <a:pPr algn="ctr"/>
            <a:r>
              <a:rPr lang="ru-RU" sz="6000" dirty="0"/>
              <a:t>СПАСИБО ЗА ВНИМАНИЕ!</a:t>
            </a:r>
            <a:endParaRPr lang="x-none" sz="6000" dirty="0"/>
          </a:p>
        </p:txBody>
      </p:sp>
    </p:spTree>
    <p:extLst>
      <p:ext uri="{BB962C8B-B14F-4D97-AF65-F5344CB8AC3E}">
        <p14:creationId xmlns:p14="http://schemas.microsoft.com/office/powerpoint/2010/main" val="39900176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48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FA5B4"/>
      </a:accent1>
      <a:accent2>
        <a:srgbClr val="FE7C74"/>
      </a:accent2>
      <a:accent3>
        <a:srgbClr val="A5A5A5"/>
      </a:accent3>
      <a:accent4>
        <a:srgbClr val="FDCD97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173</Words>
  <Application>Microsoft Office PowerPoint</Application>
  <PresentationFormat>Широкоэкранный</PresentationFormat>
  <Paragraphs>12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Школьный волонтёрский отряд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Марина Маркасьян</dc:creator>
  <cp:lastModifiedBy>Учетная запись Майкрософт</cp:lastModifiedBy>
  <cp:revision>15</cp:revision>
  <dcterms:created xsi:type="dcterms:W3CDTF">2023-02-07T22:07:12Z</dcterms:created>
  <dcterms:modified xsi:type="dcterms:W3CDTF">2024-04-22T07:12:31Z</dcterms:modified>
</cp:coreProperties>
</file>