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27F8E2-3A57-4CA0-89CC-8380E40F4B21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2EE9FB-B83E-495E-9880-630EA6861D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29" y="198791"/>
            <a:ext cx="8805550" cy="876721"/>
          </a:xfrm>
        </p:spPr>
        <p:txBody>
          <a:bodyPr>
            <a:noAutofit/>
          </a:bodyPr>
          <a:lstStyle/>
          <a:p>
            <a:pPr algn="just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Сорокинский ЦДТ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" y="1124744"/>
            <a:ext cx="7704856" cy="43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1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профилактики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49289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профилактических 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профилактической деятельности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37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окументы\безопасность в сети интернет январь 2023\изображение_viber_2023-01-23_13-21-31-7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13157" r="-126" b="20507"/>
          <a:stretch/>
        </p:blipFill>
        <p:spPr bwMode="auto">
          <a:xfrm>
            <a:off x="5868144" y="404664"/>
            <a:ext cx="2790580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документы\Время развеять дым\20221117_153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5208496" cy="23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документы\КВЕСТ\klNubJFbcW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1963165" cy="349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cuments\документы\Молодежный квест\1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60787"/>
            <a:ext cx="4054292" cy="18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3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Победы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488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Всероссийских исторических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квестов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памятных мест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субботников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уроков памяти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8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cuments\документы\день героев отечества\изображение_viber_2022-12-09_14-57-02-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903"/>
            <a:ext cx="5172864" cy="23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документы\Субботник\изображение_viber_2023-04-20_15-36-04-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1" y="2420888"/>
            <a:ext cx="5253701" cy="2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документы\Урок Никто не забыт ничто не забыто\изображение_viber_2023-04-17_16-35-59-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r="21848"/>
          <a:stretch/>
        </p:blipFill>
        <p:spPr bwMode="auto">
          <a:xfrm>
            <a:off x="251520" y="116632"/>
            <a:ext cx="32954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sun9-72.userapi.com/impg/JhmrKRJExceJV_EQqr2dtTbwlVBHx41-T9SovA/M9Xsm-8WlfU.jpg?size=1280x577&amp;quality=95&amp;sign=02f4f802c65189b8895e5ff41a3757c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7256"/>
            <a:ext cx="5591944" cy="25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5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8884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образовательных форумах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интенсиве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«#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ТВОРИТЬДОБРОПРОСТО»</a:t>
            </a:r>
          </a:p>
        </p:txBody>
      </p:sp>
    </p:spTree>
    <p:extLst>
      <p:ext uri="{BB962C8B-B14F-4D97-AF65-F5344CB8AC3E}">
        <p14:creationId xmlns:p14="http://schemas.microsoft.com/office/powerpoint/2010/main" val="3654985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документы\форум 22-25 октября 2022\изображение_viber_2022-10-26_16-51-27-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71" y="416008"/>
            <a:ext cx="6047068" cy="27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документы\форум 22-25 октября 2022\изображение_viber_2022-10-26_16-51-55-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6390827" cy="28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4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59"/>
            <a:ext cx="8676456" cy="48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9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683</TotalTime>
  <Words>45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МАУ ДО Сорокинский ЦДТ</vt:lpstr>
      <vt:lpstr>Волонтеры профилактики  </vt:lpstr>
      <vt:lpstr>Презентация PowerPoint</vt:lpstr>
      <vt:lpstr>Волонтеры Победы  </vt:lpstr>
      <vt:lpstr>Презентация PowerPoint</vt:lpstr>
      <vt:lpstr>Волонтерство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добра</dc:title>
  <dc:creator>user</dc:creator>
  <cp:lastModifiedBy>user</cp:lastModifiedBy>
  <cp:revision>11</cp:revision>
  <dcterms:created xsi:type="dcterms:W3CDTF">2022-10-11T18:59:32Z</dcterms:created>
  <dcterms:modified xsi:type="dcterms:W3CDTF">2023-04-28T09:02:34Z</dcterms:modified>
</cp:coreProperties>
</file>