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79" r:id="rId4"/>
    <p:sldId id="257" r:id="rId5"/>
    <p:sldId id="286" r:id="rId6"/>
    <p:sldId id="280" r:id="rId7"/>
    <p:sldId id="281" r:id="rId8"/>
    <p:sldId id="299" r:id="rId9"/>
    <p:sldId id="284" r:id="rId10"/>
    <p:sldId id="294" r:id="rId11"/>
    <p:sldId id="296" r:id="rId12"/>
    <p:sldId id="293" r:id="rId13"/>
    <p:sldId id="291" r:id="rId14"/>
    <p:sldId id="289" r:id="rId15"/>
    <p:sldId id="295" r:id="rId16"/>
    <p:sldId id="28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032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061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091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122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151" algn="l" defTabSz="914061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183" algn="l" defTabSz="914061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213" algn="l" defTabSz="914061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6244" algn="l" defTabSz="914061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A60000"/>
    <a:srgbClr val="AE0000"/>
    <a:srgbClr val="FFEF19"/>
    <a:srgbClr val="CA8202"/>
    <a:srgbClr val="C88101"/>
    <a:srgbClr val="650600"/>
    <a:srgbClr val="6C0A00"/>
    <a:srgbClr val="B92D14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596" autoAdjust="0"/>
  </p:normalViewPr>
  <p:slideViewPr>
    <p:cSldViewPr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56B45-A545-405C-89A5-B5F82088A72C}" type="doc">
      <dgm:prSet loTypeId="urn:microsoft.com/office/officeart/2005/8/layout/vList5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DC23E0-7789-42B8-AEB6-68816603CBC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575D6-B4BF-4E67-8DE8-DA70A4C72509}" type="parTrans" cxnId="{7D122CB4-4F7F-4EFE-9B53-B44AE7ED21E5}">
      <dgm:prSet/>
      <dgm:spPr/>
      <dgm:t>
        <a:bodyPr/>
        <a:lstStyle/>
        <a:p>
          <a:endParaRPr lang="ru-RU"/>
        </a:p>
      </dgm:t>
    </dgm:pt>
    <dgm:pt modelId="{634EEA00-86C6-4BE9-A919-E3A417688AFE}" type="sibTrans" cxnId="{7D122CB4-4F7F-4EFE-9B53-B44AE7ED21E5}">
      <dgm:prSet/>
      <dgm:spPr/>
      <dgm:t>
        <a:bodyPr/>
        <a:lstStyle/>
        <a:p>
          <a:endParaRPr lang="ru-RU"/>
        </a:p>
      </dgm:t>
    </dgm:pt>
    <dgm:pt modelId="{D0D64163-3E94-4700-B7FC-8A5D98C514C8}">
      <dgm:prSet phldrT="[Текст]" custT="1"/>
      <dgm:spPr/>
      <dgm:t>
        <a:bodyPr/>
        <a:lstStyle/>
        <a:p>
          <a:r>
            <a:rPr lang="ru-RU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r>
            <a:rPr lang="ru-RU" sz="3200" dirty="0" smtClean="0"/>
            <a:t> </a:t>
          </a:r>
        </a:p>
      </dgm:t>
    </dgm:pt>
    <dgm:pt modelId="{6BDD3776-ED09-4AE7-8D3F-014C5BDD758C}" type="parTrans" cxnId="{7CEA6C6F-CBD6-403A-93A1-DA25E16FCC41}">
      <dgm:prSet/>
      <dgm:spPr/>
      <dgm:t>
        <a:bodyPr/>
        <a:lstStyle/>
        <a:p>
          <a:endParaRPr lang="ru-RU"/>
        </a:p>
      </dgm:t>
    </dgm:pt>
    <dgm:pt modelId="{F4DBF97A-BD44-4A4B-B68E-20E411601B0D}" type="sibTrans" cxnId="{7CEA6C6F-CBD6-403A-93A1-DA25E16FCC41}">
      <dgm:prSet/>
      <dgm:spPr/>
      <dgm:t>
        <a:bodyPr/>
        <a:lstStyle/>
        <a:p>
          <a:endParaRPr lang="ru-RU"/>
        </a:p>
      </dgm:t>
    </dgm:pt>
    <dgm:pt modelId="{96F7CB07-F3F1-4D50-9AAA-BE94F8A8F038}">
      <dgm:prSet phldrT="[Текст]"/>
      <dgm:spPr/>
      <dgm:t>
        <a:bodyPr/>
        <a:lstStyle/>
        <a:p>
          <a:pPr algn="l"/>
          <a:r>
            <a:rPr lang="ru-RU" smtClean="0"/>
            <a:t>Поиск и выявление одаренных жителей города;</a:t>
          </a:r>
          <a:endParaRPr lang="ru-RU" dirty="0"/>
        </a:p>
      </dgm:t>
    </dgm:pt>
    <dgm:pt modelId="{974ED9A1-7E95-4F47-A275-7D0BB8F2893E}" type="parTrans" cxnId="{D53A9D3A-D454-42CD-A1C6-77E129E6E95C}">
      <dgm:prSet/>
      <dgm:spPr/>
      <dgm:t>
        <a:bodyPr/>
        <a:lstStyle/>
        <a:p>
          <a:endParaRPr lang="ru-RU"/>
        </a:p>
      </dgm:t>
    </dgm:pt>
    <dgm:pt modelId="{AFD4147E-ED89-4D7B-BD87-992F9F192C07}" type="sibTrans" cxnId="{D53A9D3A-D454-42CD-A1C6-77E129E6E95C}">
      <dgm:prSet/>
      <dgm:spPr/>
      <dgm:t>
        <a:bodyPr/>
        <a:lstStyle/>
        <a:p>
          <a:endParaRPr lang="ru-RU"/>
        </a:p>
      </dgm:t>
    </dgm:pt>
    <dgm:pt modelId="{0E695C97-768C-4D21-BBE6-28EF5175B615}">
      <dgm:prSet phldrT="[Текст]"/>
      <dgm:spPr/>
      <dgm:t>
        <a:bodyPr/>
        <a:lstStyle/>
        <a:p>
          <a:r>
            <a:rPr lang="ru-RU" dirty="0" smtClean="0"/>
            <a:t>Создание условий для развития и реализации творческих способностей талантливых жителей города Набережные Челны, их творческого потенциала</a:t>
          </a:r>
          <a:endParaRPr lang="ru-RU" b="0" dirty="0">
            <a:effectLst/>
          </a:endParaRPr>
        </a:p>
      </dgm:t>
    </dgm:pt>
    <dgm:pt modelId="{AF230758-90CA-4F26-A4A2-204E584ED54C}" type="sibTrans" cxnId="{525ACF4A-3E8F-44F8-AF5B-6661D7213B0D}">
      <dgm:prSet/>
      <dgm:spPr/>
      <dgm:t>
        <a:bodyPr/>
        <a:lstStyle/>
        <a:p>
          <a:endParaRPr lang="ru-RU"/>
        </a:p>
      </dgm:t>
    </dgm:pt>
    <dgm:pt modelId="{6992AA2E-4F3F-4FAE-9C7E-E1B04DBF4883}" type="parTrans" cxnId="{525ACF4A-3E8F-44F8-AF5B-6661D7213B0D}">
      <dgm:prSet/>
      <dgm:spPr/>
      <dgm:t>
        <a:bodyPr/>
        <a:lstStyle/>
        <a:p>
          <a:endParaRPr lang="ru-RU"/>
        </a:p>
      </dgm:t>
    </dgm:pt>
    <dgm:pt modelId="{2399279C-0833-42FD-90EA-807DAE5D370B}">
      <dgm:prSet/>
      <dgm:spPr/>
      <dgm:t>
        <a:bodyPr/>
        <a:lstStyle/>
        <a:p>
          <a:pPr algn="l"/>
          <a:r>
            <a:rPr lang="ru-RU" dirty="0" smtClean="0"/>
            <a:t>Стимулирование и поддержка талантливых исполнителей;</a:t>
          </a:r>
          <a:endParaRPr lang="ru-RU" dirty="0"/>
        </a:p>
      </dgm:t>
    </dgm:pt>
    <dgm:pt modelId="{20476553-3A80-45A6-93D5-10BEC7D441FF}" type="parTrans" cxnId="{2F35CC5B-B6D5-4FF9-97C8-BF939CB78F1B}">
      <dgm:prSet/>
      <dgm:spPr/>
      <dgm:t>
        <a:bodyPr/>
        <a:lstStyle/>
        <a:p>
          <a:endParaRPr lang="ru-RU"/>
        </a:p>
      </dgm:t>
    </dgm:pt>
    <dgm:pt modelId="{08295A05-AC08-4E72-B0ED-EC0D6EECBEC6}" type="sibTrans" cxnId="{2F35CC5B-B6D5-4FF9-97C8-BF939CB78F1B}">
      <dgm:prSet/>
      <dgm:spPr/>
      <dgm:t>
        <a:bodyPr/>
        <a:lstStyle/>
        <a:p>
          <a:endParaRPr lang="ru-RU"/>
        </a:p>
      </dgm:t>
    </dgm:pt>
    <dgm:pt modelId="{9C4D45D9-988B-4A0F-958B-9691B5F81342}">
      <dgm:prSet/>
      <dgm:spPr/>
      <dgm:t>
        <a:bodyPr/>
        <a:lstStyle/>
        <a:p>
          <a:pPr algn="l"/>
          <a:r>
            <a:rPr lang="ru-RU" dirty="0" smtClean="0"/>
            <a:t>Создание системы наставничества для выхода талантливых исполнителей на профессиональную сцену;</a:t>
          </a:r>
          <a:endParaRPr lang="ru-RU" dirty="0"/>
        </a:p>
      </dgm:t>
    </dgm:pt>
    <dgm:pt modelId="{221C9C3B-BFD9-45C2-9C05-F31C5B763AF5}" type="parTrans" cxnId="{A0428DF8-606A-45CB-82B3-0D88E7C85808}">
      <dgm:prSet/>
      <dgm:spPr/>
      <dgm:t>
        <a:bodyPr/>
        <a:lstStyle/>
        <a:p>
          <a:endParaRPr lang="ru-RU"/>
        </a:p>
      </dgm:t>
    </dgm:pt>
    <dgm:pt modelId="{76063843-7E30-4F26-AF2C-9273CAED2009}" type="sibTrans" cxnId="{A0428DF8-606A-45CB-82B3-0D88E7C85808}">
      <dgm:prSet/>
      <dgm:spPr/>
      <dgm:t>
        <a:bodyPr/>
        <a:lstStyle/>
        <a:p>
          <a:endParaRPr lang="ru-RU"/>
        </a:p>
      </dgm:t>
    </dgm:pt>
    <dgm:pt modelId="{7521071B-1E0B-4AB7-BB9E-9D761B37EC7D}">
      <dgm:prSet/>
      <dgm:spPr/>
      <dgm:t>
        <a:bodyPr/>
        <a:lstStyle/>
        <a:p>
          <a:pPr algn="l"/>
          <a:r>
            <a:rPr lang="ru-RU" dirty="0" smtClean="0"/>
            <a:t>Оказание концертной помощи в становлении талантов.</a:t>
          </a:r>
          <a:endParaRPr lang="ru-RU" dirty="0"/>
        </a:p>
      </dgm:t>
    </dgm:pt>
    <dgm:pt modelId="{2B6BDCAF-B596-4E29-A910-60935F4AEACB}" type="parTrans" cxnId="{61C9334C-7919-4A39-AFE9-3DF65A20789E}">
      <dgm:prSet/>
      <dgm:spPr/>
      <dgm:t>
        <a:bodyPr/>
        <a:lstStyle/>
        <a:p>
          <a:endParaRPr lang="ru-RU"/>
        </a:p>
      </dgm:t>
    </dgm:pt>
    <dgm:pt modelId="{F0711E4E-3F72-47CB-B256-AA1D79EB4675}" type="sibTrans" cxnId="{61C9334C-7919-4A39-AFE9-3DF65A20789E}">
      <dgm:prSet/>
      <dgm:spPr/>
      <dgm:t>
        <a:bodyPr/>
        <a:lstStyle/>
        <a:p>
          <a:endParaRPr lang="ru-RU"/>
        </a:p>
      </dgm:t>
    </dgm:pt>
    <dgm:pt modelId="{DA5BE40D-B510-41F4-85CA-8BD653F2B35F}" type="pres">
      <dgm:prSet presAssocID="{EE456B45-A545-405C-89A5-B5F82088A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95A3B-E6B0-481E-B635-FD77441B5E40}" type="pres">
      <dgm:prSet presAssocID="{2EDC23E0-7789-42B8-AEB6-68816603CBC0}" presName="linNode" presStyleCnt="0"/>
      <dgm:spPr/>
      <dgm:t>
        <a:bodyPr/>
        <a:lstStyle/>
        <a:p>
          <a:endParaRPr lang="ru-RU"/>
        </a:p>
      </dgm:t>
    </dgm:pt>
    <dgm:pt modelId="{020469D7-9DD9-47E5-B0A5-63A750D1F1D0}" type="pres">
      <dgm:prSet presAssocID="{2EDC23E0-7789-42B8-AEB6-68816603CBC0}" presName="parentText" presStyleLbl="node1" presStyleIdx="0" presStyleCnt="2" custScaleX="51622" custScaleY="17616" custLinFactNeighborX="-191" custLinFactNeighborY="114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53EEB73-C93C-4904-82E0-5895A4CF273A}" type="pres">
      <dgm:prSet presAssocID="{2EDC23E0-7789-42B8-AEB6-68816603CBC0}" presName="descendantText" presStyleLbl="alignAccFollowNode1" presStyleIdx="0" presStyleCnt="2" custScaleX="130779" custScaleY="31624" custLinFactNeighborY="16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969EB1-C374-4194-8A68-048952A380C3}" type="pres">
      <dgm:prSet presAssocID="{634EEA00-86C6-4BE9-A919-E3A417688AFE}" presName="sp" presStyleCnt="0"/>
      <dgm:spPr/>
      <dgm:t>
        <a:bodyPr/>
        <a:lstStyle/>
        <a:p>
          <a:endParaRPr lang="ru-RU"/>
        </a:p>
      </dgm:t>
    </dgm:pt>
    <dgm:pt modelId="{3D63FFE5-9651-4CAF-BA0E-E39EB4400925}" type="pres">
      <dgm:prSet presAssocID="{D0D64163-3E94-4700-B7FC-8A5D98C514C8}" presName="linNode" presStyleCnt="0"/>
      <dgm:spPr/>
      <dgm:t>
        <a:bodyPr/>
        <a:lstStyle/>
        <a:p>
          <a:endParaRPr lang="ru-RU"/>
        </a:p>
      </dgm:t>
    </dgm:pt>
    <dgm:pt modelId="{2AF6FEB1-9FB4-45F9-9DA5-F95E17349479}" type="pres">
      <dgm:prSet presAssocID="{D0D64163-3E94-4700-B7FC-8A5D98C514C8}" presName="parentText" presStyleLbl="node1" presStyleIdx="1" presStyleCnt="2" custScaleX="52065" custScaleY="33774" custLinFactNeighborX="-328" custLinFactNeighborY="-57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E8554D6-2085-4898-909F-928549C3B5BB}" type="pres">
      <dgm:prSet presAssocID="{D0D64163-3E94-4700-B7FC-8A5D98C514C8}" presName="descendantText" presStyleLbl="alignAccFollowNode1" presStyleIdx="1" presStyleCnt="2" custScaleX="126896" custScaleY="658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B9181E8-6D36-462B-BA15-CFC62D9B09E0}" type="presOf" srcId="{2EDC23E0-7789-42B8-AEB6-68816603CBC0}" destId="{020469D7-9DD9-47E5-B0A5-63A750D1F1D0}" srcOrd="0" destOrd="0" presId="urn:microsoft.com/office/officeart/2005/8/layout/vList5"/>
    <dgm:cxn modelId="{61C9334C-7919-4A39-AFE9-3DF65A20789E}" srcId="{D0D64163-3E94-4700-B7FC-8A5D98C514C8}" destId="{7521071B-1E0B-4AB7-BB9E-9D761B37EC7D}" srcOrd="3" destOrd="0" parTransId="{2B6BDCAF-B596-4E29-A910-60935F4AEACB}" sibTransId="{F0711E4E-3F72-47CB-B256-AA1D79EB4675}"/>
    <dgm:cxn modelId="{36447D6F-4727-462A-9471-531FA30BF6E1}" type="presOf" srcId="{0E695C97-768C-4D21-BBE6-28EF5175B615}" destId="{453EEB73-C93C-4904-82E0-5895A4CF273A}" srcOrd="0" destOrd="0" presId="urn:microsoft.com/office/officeart/2005/8/layout/vList5"/>
    <dgm:cxn modelId="{FE8DAF3E-37E7-4678-AA42-1C3C6F83BC79}" type="presOf" srcId="{D0D64163-3E94-4700-B7FC-8A5D98C514C8}" destId="{2AF6FEB1-9FB4-45F9-9DA5-F95E17349479}" srcOrd="0" destOrd="0" presId="urn:microsoft.com/office/officeart/2005/8/layout/vList5"/>
    <dgm:cxn modelId="{525ACF4A-3E8F-44F8-AF5B-6661D7213B0D}" srcId="{2EDC23E0-7789-42B8-AEB6-68816603CBC0}" destId="{0E695C97-768C-4D21-BBE6-28EF5175B615}" srcOrd="0" destOrd="0" parTransId="{6992AA2E-4F3F-4FAE-9C7E-E1B04DBF4883}" sibTransId="{AF230758-90CA-4F26-A4A2-204E584ED54C}"/>
    <dgm:cxn modelId="{7CEA6C6F-CBD6-403A-93A1-DA25E16FCC41}" srcId="{EE456B45-A545-405C-89A5-B5F82088A72C}" destId="{D0D64163-3E94-4700-B7FC-8A5D98C514C8}" srcOrd="1" destOrd="0" parTransId="{6BDD3776-ED09-4AE7-8D3F-014C5BDD758C}" sibTransId="{F4DBF97A-BD44-4A4B-B68E-20E411601B0D}"/>
    <dgm:cxn modelId="{C8B0D8B4-836C-413E-A1B2-808869D11BB8}" type="presOf" srcId="{7521071B-1E0B-4AB7-BB9E-9D761B37EC7D}" destId="{7E8554D6-2085-4898-909F-928549C3B5BB}" srcOrd="0" destOrd="3" presId="urn:microsoft.com/office/officeart/2005/8/layout/vList5"/>
    <dgm:cxn modelId="{615CC685-602A-4804-998E-138D80FF86AC}" type="presOf" srcId="{EE456B45-A545-405C-89A5-B5F82088A72C}" destId="{DA5BE40D-B510-41F4-85CA-8BD653F2B35F}" srcOrd="0" destOrd="0" presId="urn:microsoft.com/office/officeart/2005/8/layout/vList5"/>
    <dgm:cxn modelId="{7D122CB4-4F7F-4EFE-9B53-B44AE7ED21E5}" srcId="{EE456B45-A545-405C-89A5-B5F82088A72C}" destId="{2EDC23E0-7789-42B8-AEB6-68816603CBC0}" srcOrd="0" destOrd="0" parTransId="{569575D6-B4BF-4E67-8DE8-DA70A4C72509}" sibTransId="{634EEA00-86C6-4BE9-A919-E3A417688AFE}"/>
    <dgm:cxn modelId="{A0428DF8-606A-45CB-82B3-0D88E7C85808}" srcId="{D0D64163-3E94-4700-B7FC-8A5D98C514C8}" destId="{9C4D45D9-988B-4A0F-958B-9691B5F81342}" srcOrd="2" destOrd="0" parTransId="{221C9C3B-BFD9-45C2-9C05-F31C5B763AF5}" sibTransId="{76063843-7E30-4F26-AF2C-9273CAED2009}"/>
    <dgm:cxn modelId="{C31CD7BA-9AC4-4711-ADDE-9454DF0F3C08}" type="presOf" srcId="{96F7CB07-F3F1-4D50-9AAA-BE94F8A8F038}" destId="{7E8554D6-2085-4898-909F-928549C3B5BB}" srcOrd="0" destOrd="0" presId="urn:microsoft.com/office/officeart/2005/8/layout/vList5"/>
    <dgm:cxn modelId="{2F35CC5B-B6D5-4FF9-97C8-BF939CB78F1B}" srcId="{D0D64163-3E94-4700-B7FC-8A5D98C514C8}" destId="{2399279C-0833-42FD-90EA-807DAE5D370B}" srcOrd="1" destOrd="0" parTransId="{20476553-3A80-45A6-93D5-10BEC7D441FF}" sibTransId="{08295A05-AC08-4E72-B0ED-EC0D6EECBEC6}"/>
    <dgm:cxn modelId="{D53A9D3A-D454-42CD-A1C6-77E129E6E95C}" srcId="{D0D64163-3E94-4700-B7FC-8A5D98C514C8}" destId="{96F7CB07-F3F1-4D50-9AAA-BE94F8A8F038}" srcOrd="0" destOrd="0" parTransId="{974ED9A1-7E95-4F47-A275-7D0BB8F2893E}" sibTransId="{AFD4147E-ED89-4D7B-BD87-992F9F192C07}"/>
    <dgm:cxn modelId="{C8BD7352-F412-4AC2-91CB-E87A968C4E24}" type="presOf" srcId="{2399279C-0833-42FD-90EA-807DAE5D370B}" destId="{7E8554D6-2085-4898-909F-928549C3B5BB}" srcOrd="0" destOrd="1" presId="urn:microsoft.com/office/officeart/2005/8/layout/vList5"/>
    <dgm:cxn modelId="{72AD1354-2D82-48D0-BA87-F6C2EED419BA}" type="presOf" srcId="{9C4D45D9-988B-4A0F-958B-9691B5F81342}" destId="{7E8554D6-2085-4898-909F-928549C3B5BB}" srcOrd="0" destOrd="2" presId="urn:microsoft.com/office/officeart/2005/8/layout/vList5"/>
    <dgm:cxn modelId="{45C8B547-7769-4447-8154-877B7451595A}" type="presParOf" srcId="{DA5BE40D-B510-41F4-85CA-8BD653F2B35F}" destId="{1DD95A3B-E6B0-481E-B635-FD77441B5E40}" srcOrd="0" destOrd="0" presId="urn:microsoft.com/office/officeart/2005/8/layout/vList5"/>
    <dgm:cxn modelId="{6DFFB298-EF1C-454B-833F-A97903571610}" type="presParOf" srcId="{1DD95A3B-E6B0-481E-B635-FD77441B5E40}" destId="{020469D7-9DD9-47E5-B0A5-63A750D1F1D0}" srcOrd="0" destOrd="0" presId="urn:microsoft.com/office/officeart/2005/8/layout/vList5"/>
    <dgm:cxn modelId="{5F43F5F5-BDC6-4EB2-8161-C2DAD91E4A93}" type="presParOf" srcId="{1DD95A3B-E6B0-481E-B635-FD77441B5E40}" destId="{453EEB73-C93C-4904-82E0-5895A4CF273A}" srcOrd="1" destOrd="0" presId="urn:microsoft.com/office/officeart/2005/8/layout/vList5"/>
    <dgm:cxn modelId="{FC1E9072-9967-4457-851E-3A4250369507}" type="presParOf" srcId="{DA5BE40D-B510-41F4-85CA-8BD653F2B35F}" destId="{70969EB1-C374-4194-8A68-048952A380C3}" srcOrd="1" destOrd="0" presId="urn:microsoft.com/office/officeart/2005/8/layout/vList5"/>
    <dgm:cxn modelId="{12BBFA09-98D9-4D64-BAC1-17FBEDA931BC}" type="presParOf" srcId="{DA5BE40D-B510-41F4-85CA-8BD653F2B35F}" destId="{3D63FFE5-9651-4CAF-BA0E-E39EB4400925}" srcOrd="2" destOrd="0" presId="urn:microsoft.com/office/officeart/2005/8/layout/vList5"/>
    <dgm:cxn modelId="{2C217853-7FE4-48E4-8351-E59267FC855E}" type="presParOf" srcId="{3D63FFE5-9651-4CAF-BA0E-E39EB4400925}" destId="{2AF6FEB1-9FB4-45F9-9DA5-F95E17349479}" srcOrd="0" destOrd="0" presId="urn:microsoft.com/office/officeart/2005/8/layout/vList5"/>
    <dgm:cxn modelId="{280A0776-FAF3-48AA-9105-34A5BCE04F61}" type="presParOf" srcId="{3D63FFE5-9651-4CAF-BA0E-E39EB4400925}" destId="{7E8554D6-2085-4898-909F-928549C3B5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8C2A2-7818-49D0-BDDC-268F73D91EBD}" type="doc">
      <dgm:prSet loTypeId="urn:microsoft.com/office/officeart/2005/8/layout/vList5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58B8D6E-F340-4AD7-B0D5-5D26D372D670}">
      <dgm:prSet phldrT="[Текст]"/>
      <dgm:spPr/>
      <dgm:t>
        <a:bodyPr/>
        <a:lstStyle/>
        <a:p>
          <a:r>
            <a:rPr lang="ru-RU" b="1" dirty="0" smtClean="0"/>
            <a:t>Организационный этап:</a:t>
          </a:r>
        </a:p>
        <a:p>
          <a:r>
            <a:rPr lang="ru-RU" b="0" dirty="0" smtClean="0"/>
            <a:t>проведение </a:t>
          </a:r>
          <a:r>
            <a:rPr lang="en-US" b="0" dirty="0" smtClean="0"/>
            <a:t>PR</a:t>
          </a:r>
          <a:r>
            <a:rPr lang="ru-RU" b="0" dirty="0" smtClean="0"/>
            <a:t>-кампании по проведению проекта</a:t>
          </a:r>
          <a:endParaRPr lang="ru-RU" b="0" dirty="0"/>
        </a:p>
      </dgm:t>
    </dgm:pt>
    <dgm:pt modelId="{5DC27A9F-77EF-43A0-95F6-E2AD16BCF6EB}" type="parTrans" cxnId="{EE0990AC-2A09-4EEB-B2C2-A2FE3700E96A}">
      <dgm:prSet/>
      <dgm:spPr/>
      <dgm:t>
        <a:bodyPr/>
        <a:lstStyle/>
        <a:p>
          <a:endParaRPr lang="ru-RU"/>
        </a:p>
      </dgm:t>
    </dgm:pt>
    <dgm:pt modelId="{5CF2AE20-E78B-487B-BB1A-1FC59974F064}" type="sibTrans" cxnId="{EE0990AC-2A09-4EEB-B2C2-A2FE3700E96A}">
      <dgm:prSet/>
      <dgm:spPr/>
      <dgm:t>
        <a:bodyPr/>
        <a:lstStyle/>
        <a:p>
          <a:endParaRPr lang="ru-RU"/>
        </a:p>
      </dgm:t>
    </dgm:pt>
    <dgm:pt modelId="{5F2D6D75-FD47-4FC6-823D-ED8D65F57832}">
      <dgm:prSet phldrT="[Текст]" custT="1"/>
      <dgm:spPr/>
      <dgm:t>
        <a:bodyPr/>
        <a:lstStyle/>
        <a:p>
          <a:r>
            <a:rPr lang="ru-RU" sz="1400" dirty="0" smtClean="0"/>
            <a:t>Разработка положения проекта и  стратегии; </a:t>
          </a:r>
          <a:endParaRPr lang="ru-RU" sz="1400" dirty="0"/>
        </a:p>
      </dgm:t>
    </dgm:pt>
    <dgm:pt modelId="{E8610AED-B834-4592-848A-165F4E61F493}" type="parTrans" cxnId="{70B04B79-8589-4988-B8E4-CDE3965B6385}">
      <dgm:prSet/>
      <dgm:spPr/>
      <dgm:t>
        <a:bodyPr/>
        <a:lstStyle/>
        <a:p>
          <a:endParaRPr lang="ru-RU"/>
        </a:p>
      </dgm:t>
    </dgm:pt>
    <dgm:pt modelId="{73D60633-9B5C-44D8-A77D-E19444B27814}" type="sibTrans" cxnId="{70B04B79-8589-4988-B8E4-CDE3965B6385}">
      <dgm:prSet/>
      <dgm:spPr/>
      <dgm:t>
        <a:bodyPr/>
        <a:lstStyle/>
        <a:p>
          <a:endParaRPr lang="ru-RU"/>
        </a:p>
      </dgm:t>
    </dgm:pt>
    <dgm:pt modelId="{F534E517-3104-4396-9FA6-01F7443CBE35}">
      <dgm:prSet phldrT="[Текст]"/>
      <dgm:spPr/>
      <dgm:t>
        <a:bodyPr/>
        <a:lstStyle/>
        <a:p>
          <a:r>
            <a:rPr lang="ru-RU" b="1" dirty="0" smtClean="0"/>
            <a:t>Подготовительный этап:</a:t>
          </a:r>
        </a:p>
      </dgm:t>
    </dgm:pt>
    <dgm:pt modelId="{44306F91-8410-49F7-B082-28960277CA58}" type="parTrans" cxnId="{DD7CF8CE-F310-4F6C-B772-A579BCD0F355}">
      <dgm:prSet/>
      <dgm:spPr/>
      <dgm:t>
        <a:bodyPr/>
        <a:lstStyle/>
        <a:p>
          <a:endParaRPr lang="ru-RU"/>
        </a:p>
      </dgm:t>
    </dgm:pt>
    <dgm:pt modelId="{C15ADEB6-13CB-4A7E-9710-41FF1832A73F}" type="sibTrans" cxnId="{DD7CF8CE-F310-4F6C-B772-A579BCD0F355}">
      <dgm:prSet/>
      <dgm:spPr/>
      <dgm:t>
        <a:bodyPr/>
        <a:lstStyle/>
        <a:p>
          <a:endParaRPr lang="ru-RU"/>
        </a:p>
      </dgm:t>
    </dgm:pt>
    <dgm:pt modelId="{B2F446AB-3462-416D-ADB9-48473AD5DA33}">
      <dgm:prSet phldrT="[Текст]" custT="1"/>
      <dgm:spPr/>
      <dgm:t>
        <a:bodyPr/>
        <a:lstStyle/>
        <a:p>
          <a:r>
            <a:rPr lang="ru-RU" sz="1400" dirty="0" smtClean="0"/>
            <a:t>Кастинги, укомплектование групп, распределение участников среди наставников проекта.     </a:t>
          </a:r>
          <a:endParaRPr lang="ru-RU" sz="1400" dirty="0"/>
        </a:p>
      </dgm:t>
    </dgm:pt>
    <dgm:pt modelId="{9C981878-8279-4EC3-8E2A-0836C4CD8FF7}" type="parTrans" cxnId="{7D64555D-3C0C-4E36-90B8-010236DEE96C}">
      <dgm:prSet/>
      <dgm:spPr/>
      <dgm:t>
        <a:bodyPr/>
        <a:lstStyle/>
        <a:p>
          <a:endParaRPr lang="ru-RU"/>
        </a:p>
      </dgm:t>
    </dgm:pt>
    <dgm:pt modelId="{70675C1B-A723-4088-9A4E-00DBEF67F883}" type="sibTrans" cxnId="{7D64555D-3C0C-4E36-90B8-010236DEE96C}">
      <dgm:prSet/>
      <dgm:spPr/>
      <dgm:t>
        <a:bodyPr/>
        <a:lstStyle/>
        <a:p>
          <a:endParaRPr lang="ru-RU"/>
        </a:p>
      </dgm:t>
    </dgm:pt>
    <dgm:pt modelId="{63EA7B6C-1DB4-4D94-9F83-80AE7C88A91D}">
      <dgm:prSet phldrT="[Текст]"/>
      <dgm:spPr/>
      <dgm:t>
        <a:bodyPr/>
        <a:lstStyle/>
        <a:p>
          <a:r>
            <a:rPr lang="ru-RU" b="1" dirty="0" smtClean="0"/>
            <a:t>Основной этап:</a:t>
          </a:r>
        </a:p>
        <a:p>
          <a:r>
            <a:rPr lang="ru-RU" b="0" dirty="0" smtClean="0"/>
            <a:t>подготовка и проведение концертов в рамках проекта </a:t>
          </a:r>
          <a:endParaRPr lang="ru-RU" b="0" dirty="0"/>
        </a:p>
      </dgm:t>
    </dgm:pt>
    <dgm:pt modelId="{876F4813-52C9-4858-A8B2-8EFAFE2E4B0B}" type="parTrans" cxnId="{3BE2330F-5973-4E77-8FF4-C3B710118B70}">
      <dgm:prSet/>
      <dgm:spPr/>
      <dgm:t>
        <a:bodyPr/>
        <a:lstStyle/>
        <a:p>
          <a:endParaRPr lang="ru-RU"/>
        </a:p>
      </dgm:t>
    </dgm:pt>
    <dgm:pt modelId="{8F6F50B2-8B9E-4C23-AB6B-FFF3B29E74AE}" type="sibTrans" cxnId="{3BE2330F-5973-4E77-8FF4-C3B710118B70}">
      <dgm:prSet/>
      <dgm:spPr/>
      <dgm:t>
        <a:bodyPr/>
        <a:lstStyle/>
        <a:p>
          <a:endParaRPr lang="ru-RU"/>
        </a:p>
      </dgm:t>
    </dgm:pt>
    <dgm:pt modelId="{E2248236-D1C9-4378-B058-F68AE83A333E}">
      <dgm:prSet phldrT="[Текст]" custT="1"/>
      <dgm:spPr/>
      <dgm:t>
        <a:bodyPr/>
        <a:lstStyle/>
        <a:p>
          <a:r>
            <a:rPr lang="ru-RU" sz="1400" dirty="0" smtClean="0"/>
            <a:t>Занятия по вокалу и хореографии, сценической речи и актерскому мастерству; </a:t>
          </a:r>
          <a:endParaRPr lang="ru-RU" sz="1400" dirty="0"/>
        </a:p>
      </dgm:t>
    </dgm:pt>
    <dgm:pt modelId="{653A1525-A6A4-48D0-9F1F-EF963F3DDA73}" type="parTrans" cxnId="{36C503CD-75BB-4F4E-820E-7432F2C49546}">
      <dgm:prSet/>
      <dgm:spPr/>
      <dgm:t>
        <a:bodyPr/>
        <a:lstStyle/>
        <a:p>
          <a:endParaRPr lang="ru-RU"/>
        </a:p>
      </dgm:t>
    </dgm:pt>
    <dgm:pt modelId="{67B40264-F9E8-4026-A103-78519F89FFAE}" type="sibTrans" cxnId="{36C503CD-75BB-4F4E-820E-7432F2C49546}">
      <dgm:prSet/>
      <dgm:spPr/>
      <dgm:t>
        <a:bodyPr/>
        <a:lstStyle/>
        <a:p>
          <a:endParaRPr lang="ru-RU"/>
        </a:p>
      </dgm:t>
    </dgm:pt>
    <dgm:pt modelId="{4E135DDA-68BC-403F-8755-13CCB2C6FD73}">
      <dgm:prSet/>
      <dgm:spPr/>
      <dgm:t>
        <a:bodyPr/>
        <a:lstStyle/>
        <a:p>
          <a:r>
            <a:rPr lang="ru-RU" b="1" dirty="0" smtClean="0"/>
            <a:t>Итоговый этап:</a:t>
          </a:r>
        </a:p>
        <a:p>
          <a:endParaRPr lang="ru-RU" b="1" dirty="0" smtClean="0"/>
        </a:p>
      </dgm:t>
    </dgm:pt>
    <dgm:pt modelId="{486E5F35-EDE0-4158-975B-28557177164C}" type="parTrans" cxnId="{DDA5360B-66D8-46E2-9108-D4DBCBAF977C}">
      <dgm:prSet/>
      <dgm:spPr/>
      <dgm:t>
        <a:bodyPr/>
        <a:lstStyle/>
        <a:p>
          <a:endParaRPr lang="ru-RU"/>
        </a:p>
      </dgm:t>
    </dgm:pt>
    <dgm:pt modelId="{3557FA4F-2F4C-4F37-A890-EFAFD2290CB5}" type="sibTrans" cxnId="{DDA5360B-66D8-46E2-9108-D4DBCBAF977C}">
      <dgm:prSet/>
      <dgm:spPr/>
      <dgm:t>
        <a:bodyPr/>
        <a:lstStyle/>
        <a:p>
          <a:endParaRPr lang="ru-RU"/>
        </a:p>
      </dgm:t>
    </dgm:pt>
    <dgm:pt modelId="{C401B3BF-CE51-4040-9BA3-8D7BAACFB59B}">
      <dgm:prSet custT="1"/>
      <dgm:spPr/>
      <dgm:t>
        <a:bodyPr/>
        <a:lstStyle/>
        <a:p>
          <a:r>
            <a:rPr lang="ru-RU" sz="1400" dirty="0" smtClean="0"/>
            <a:t>Гала-концерт проекта. Награждение победителей;</a:t>
          </a:r>
          <a:endParaRPr lang="ru-RU" sz="1400" dirty="0"/>
        </a:p>
      </dgm:t>
    </dgm:pt>
    <dgm:pt modelId="{889ECE2E-B87C-457A-9DDB-23F1AB57EA3F}" type="parTrans" cxnId="{BE8B1796-3E7F-43FD-A8B9-B76EF1CAFFE6}">
      <dgm:prSet/>
      <dgm:spPr/>
      <dgm:t>
        <a:bodyPr/>
        <a:lstStyle/>
        <a:p>
          <a:endParaRPr lang="ru-RU"/>
        </a:p>
      </dgm:t>
    </dgm:pt>
    <dgm:pt modelId="{B127EDB4-2A5D-45AC-9B43-684C1992E55C}" type="sibTrans" cxnId="{BE8B1796-3E7F-43FD-A8B9-B76EF1CAFFE6}">
      <dgm:prSet/>
      <dgm:spPr/>
      <dgm:t>
        <a:bodyPr/>
        <a:lstStyle/>
        <a:p>
          <a:endParaRPr lang="ru-RU"/>
        </a:p>
      </dgm:t>
    </dgm:pt>
    <dgm:pt modelId="{CC7726AA-35A5-4EC4-A5B8-26A75741C178}">
      <dgm:prSet phldrT="[Текст]" custT="1"/>
      <dgm:spPr/>
      <dgm:t>
        <a:bodyPr/>
        <a:lstStyle/>
        <a:p>
          <a:r>
            <a:rPr lang="ru-RU" sz="1400" dirty="0" smtClean="0"/>
            <a:t>Подготовка, размещение информации в СМИ и социальных сетях; </a:t>
          </a:r>
          <a:endParaRPr lang="ru-RU" sz="1400" dirty="0"/>
        </a:p>
      </dgm:t>
    </dgm:pt>
    <dgm:pt modelId="{8EF5A86F-9098-4FFF-9442-C2AF6FF0CDB1}" type="sibTrans" cxnId="{B505709F-963E-408B-91F7-38A4863166D6}">
      <dgm:prSet/>
      <dgm:spPr/>
      <dgm:t>
        <a:bodyPr/>
        <a:lstStyle/>
        <a:p>
          <a:endParaRPr lang="ru-RU"/>
        </a:p>
      </dgm:t>
    </dgm:pt>
    <dgm:pt modelId="{C639C27C-678C-4572-889E-4C0CC04E8D36}" type="parTrans" cxnId="{B505709F-963E-408B-91F7-38A4863166D6}">
      <dgm:prSet/>
      <dgm:spPr/>
      <dgm:t>
        <a:bodyPr/>
        <a:lstStyle/>
        <a:p>
          <a:endParaRPr lang="ru-RU"/>
        </a:p>
      </dgm:t>
    </dgm:pt>
    <dgm:pt modelId="{81CA2DA9-A252-49B5-881F-6C54759AA97B}">
      <dgm:prSet phldrT="[Текст]" custT="1"/>
      <dgm:spPr/>
      <dgm:t>
        <a:bodyPr/>
        <a:lstStyle/>
        <a:p>
          <a:r>
            <a:rPr lang="ru-RU" sz="1400" dirty="0" smtClean="0"/>
            <a:t>Подготовка к кастингу.</a:t>
          </a:r>
          <a:endParaRPr lang="ru-RU" sz="1400" dirty="0"/>
        </a:p>
      </dgm:t>
    </dgm:pt>
    <dgm:pt modelId="{3FFEA236-F65E-406C-8FD5-0F31D492CEBA}" type="parTrans" cxnId="{D99799A3-0623-42E2-AB87-D535938786FD}">
      <dgm:prSet/>
      <dgm:spPr/>
      <dgm:t>
        <a:bodyPr/>
        <a:lstStyle/>
        <a:p>
          <a:endParaRPr lang="ru-RU"/>
        </a:p>
      </dgm:t>
    </dgm:pt>
    <dgm:pt modelId="{A07D0A37-34DF-47A9-96EA-C6A4991E4171}" type="sibTrans" cxnId="{D99799A3-0623-42E2-AB87-D535938786FD}">
      <dgm:prSet/>
      <dgm:spPr/>
      <dgm:t>
        <a:bodyPr/>
        <a:lstStyle/>
        <a:p>
          <a:endParaRPr lang="ru-RU"/>
        </a:p>
      </dgm:t>
    </dgm:pt>
    <dgm:pt modelId="{15EEC046-3781-4226-BB4E-56D44EE31D68}">
      <dgm:prSet custT="1"/>
      <dgm:spPr/>
      <dgm:t>
        <a:bodyPr/>
        <a:lstStyle/>
        <a:p>
          <a:r>
            <a:rPr lang="ru-RU" sz="1400" dirty="0" smtClean="0"/>
            <a:t>Индивидуальная работа наставников с участниками;</a:t>
          </a:r>
          <a:endParaRPr lang="ru-RU" sz="1400" dirty="0"/>
        </a:p>
      </dgm:t>
    </dgm:pt>
    <dgm:pt modelId="{F5648022-D796-4E3D-A5D1-A85EA345EA49}" type="parTrans" cxnId="{9064B4F4-1D63-4B6B-A747-A584906591E5}">
      <dgm:prSet/>
      <dgm:spPr/>
      <dgm:t>
        <a:bodyPr/>
        <a:lstStyle/>
        <a:p>
          <a:endParaRPr lang="ru-RU"/>
        </a:p>
      </dgm:t>
    </dgm:pt>
    <dgm:pt modelId="{D4CFBADE-8EA4-4530-9092-CED51B1D1DFF}" type="sibTrans" cxnId="{9064B4F4-1D63-4B6B-A747-A584906591E5}">
      <dgm:prSet/>
      <dgm:spPr/>
      <dgm:t>
        <a:bodyPr/>
        <a:lstStyle/>
        <a:p>
          <a:endParaRPr lang="ru-RU"/>
        </a:p>
      </dgm:t>
    </dgm:pt>
    <dgm:pt modelId="{4ADD1048-98F3-4B77-9E72-9D8F33A0C77D}">
      <dgm:prSet custT="1"/>
      <dgm:spPr/>
      <dgm:t>
        <a:bodyPr/>
        <a:lstStyle/>
        <a:p>
          <a:r>
            <a:rPr lang="ru-RU" sz="1400" dirty="0" smtClean="0"/>
            <a:t>Репетиции, творческие мастер-классы, тренинги;</a:t>
          </a:r>
          <a:endParaRPr lang="ru-RU" sz="1400" dirty="0"/>
        </a:p>
      </dgm:t>
    </dgm:pt>
    <dgm:pt modelId="{CA083F0B-8B2C-4A36-B06B-D0903C4A3799}" type="parTrans" cxnId="{FE27C36D-7AEA-4DA9-A77C-9C04F8AB6528}">
      <dgm:prSet/>
      <dgm:spPr/>
      <dgm:t>
        <a:bodyPr/>
        <a:lstStyle/>
        <a:p>
          <a:endParaRPr lang="ru-RU"/>
        </a:p>
      </dgm:t>
    </dgm:pt>
    <dgm:pt modelId="{C83CC44D-D059-4C2B-8E06-E94BF9E4B57B}" type="sibTrans" cxnId="{FE27C36D-7AEA-4DA9-A77C-9C04F8AB6528}">
      <dgm:prSet/>
      <dgm:spPr/>
      <dgm:t>
        <a:bodyPr/>
        <a:lstStyle/>
        <a:p>
          <a:endParaRPr lang="ru-RU"/>
        </a:p>
      </dgm:t>
    </dgm:pt>
    <dgm:pt modelId="{F01F7775-A89B-4AA7-8042-2706408B85C6}">
      <dgm:prSet custT="1"/>
      <dgm:spPr/>
      <dgm:t>
        <a:bodyPr/>
        <a:lstStyle/>
        <a:p>
          <a:r>
            <a:rPr lang="ru-RU" sz="1400" dirty="0" smtClean="0"/>
            <a:t>Ежемесячные тематические </a:t>
          </a:r>
          <a:r>
            <a:rPr lang="ru-RU" sz="1400" smtClean="0"/>
            <a:t>отчетные концерты (офлайн</a:t>
          </a:r>
          <a:r>
            <a:rPr lang="ru-RU" sz="1400" dirty="0" smtClean="0"/>
            <a:t>, онлайн).</a:t>
          </a:r>
          <a:endParaRPr lang="ru-RU" sz="1400" dirty="0"/>
        </a:p>
      </dgm:t>
    </dgm:pt>
    <dgm:pt modelId="{BA974F4D-2968-4E2F-8640-109DEEFF0C0C}" type="parTrans" cxnId="{471D56AE-CAD1-4939-8BBB-D39E43AFEF2E}">
      <dgm:prSet/>
      <dgm:spPr/>
      <dgm:t>
        <a:bodyPr/>
        <a:lstStyle/>
        <a:p>
          <a:endParaRPr lang="ru-RU"/>
        </a:p>
      </dgm:t>
    </dgm:pt>
    <dgm:pt modelId="{4F7625F8-59D1-489B-A716-BD9E8FFDB3AB}" type="sibTrans" cxnId="{471D56AE-CAD1-4939-8BBB-D39E43AFEF2E}">
      <dgm:prSet/>
      <dgm:spPr/>
      <dgm:t>
        <a:bodyPr/>
        <a:lstStyle/>
        <a:p>
          <a:endParaRPr lang="ru-RU"/>
        </a:p>
      </dgm:t>
    </dgm:pt>
    <dgm:pt modelId="{40439507-56A6-4E2C-89C8-1D732A65A8DD}">
      <dgm:prSet custT="1"/>
      <dgm:spPr/>
      <dgm:t>
        <a:bodyPr/>
        <a:lstStyle/>
        <a:p>
          <a:endParaRPr lang="ru-RU" sz="1400" dirty="0"/>
        </a:p>
      </dgm:t>
    </dgm:pt>
    <dgm:pt modelId="{96A6FFD3-6387-402D-B596-0AA89829D4DF}" type="parTrans" cxnId="{AE6F38A2-7611-42BD-9919-9B664DF16B2F}">
      <dgm:prSet/>
      <dgm:spPr/>
      <dgm:t>
        <a:bodyPr/>
        <a:lstStyle/>
        <a:p>
          <a:endParaRPr lang="ru-RU"/>
        </a:p>
      </dgm:t>
    </dgm:pt>
    <dgm:pt modelId="{7BAF8DDD-0F7C-449A-9149-165E841C191A}" type="sibTrans" cxnId="{AE6F38A2-7611-42BD-9919-9B664DF16B2F}">
      <dgm:prSet/>
      <dgm:spPr/>
      <dgm:t>
        <a:bodyPr/>
        <a:lstStyle/>
        <a:p>
          <a:endParaRPr lang="ru-RU"/>
        </a:p>
      </dgm:t>
    </dgm:pt>
    <dgm:pt modelId="{72A5DC3A-6AED-4844-B9E4-A45968B79D45}">
      <dgm:prSet custT="1"/>
      <dgm:spPr/>
      <dgm:t>
        <a:bodyPr/>
        <a:lstStyle/>
        <a:p>
          <a:r>
            <a:rPr lang="ru-RU" sz="1400" dirty="0" smtClean="0"/>
            <a:t>Участие выпускников в районных и городских мероприятиях;</a:t>
          </a:r>
          <a:endParaRPr lang="ru-RU" sz="1400" dirty="0"/>
        </a:p>
      </dgm:t>
    </dgm:pt>
    <dgm:pt modelId="{4593B405-5C4A-4A31-8E47-5D23C903ECFA}" type="parTrans" cxnId="{E12E6B90-0808-456D-A63F-AE64A905715C}">
      <dgm:prSet/>
      <dgm:spPr/>
      <dgm:t>
        <a:bodyPr/>
        <a:lstStyle/>
        <a:p>
          <a:endParaRPr lang="ru-RU"/>
        </a:p>
      </dgm:t>
    </dgm:pt>
    <dgm:pt modelId="{48458FCD-DFE9-4544-9508-F62E16B72A86}" type="sibTrans" cxnId="{E12E6B90-0808-456D-A63F-AE64A905715C}">
      <dgm:prSet/>
      <dgm:spPr/>
      <dgm:t>
        <a:bodyPr/>
        <a:lstStyle/>
        <a:p>
          <a:endParaRPr lang="ru-RU"/>
        </a:p>
      </dgm:t>
    </dgm:pt>
    <dgm:pt modelId="{5C852380-BC8F-4A45-99B7-755F16439792}">
      <dgm:prSet custT="1"/>
      <dgm:spPr/>
      <dgm:t>
        <a:bodyPr/>
        <a:lstStyle/>
        <a:p>
          <a:r>
            <a:rPr lang="ru-RU" sz="1400" dirty="0" smtClean="0"/>
            <a:t>Помощь выпускникам проекта при поступлении  в профильный ВУЗ, частичное трудоустройство.</a:t>
          </a:r>
          <a:endParaRPr lang="ru-RU" sz="1400" dirty="0"/>
        </a:p>
      </dgm:t>
    </dgm:pt>
    <dgm:pt modelId="{932C4B2D-1C07-47A0-81FC-58FAF8A9FA0E}" type="parTrans" cxnId="{08099674-F933-47D7-A7BA-6D677F02A633}">
      <dgm:prSet/>
      <dgm:spPr/>
      <dgm:t>
        <a:bodyPr/>
        <a:lstStyle/>
        <a:p>
          <a:endParaRPr lang="ru-RU"/>
        </a:p>
      </dgm:t>
    </dgm:pt>
    <dgm:pt modelId="{B471ADC6-168D-43F9-962C-1AB98F509611}" type="sibTrans" cxnId="{08099674-F933-47D7-A7BA-6D677F02A633}">
      <dgm:prSet/>
      <dgm:spPr/>
      <dgm:t>
        <a:bodyPr/>
        <a:lstStyle/>
        <a:p>
          <a:endParaRPr lang="ru-RU"/>
        </a:p>
      </dgm:t>
    </dgm:pt>
    <dgm:pt modelId="{99E28790-CA5E-4FE1-8F93-223A482114FA}">
      <dgm:prSet phldrT="[Текст]" custT="1"/>
      <dgm:spPr/>
      <dgm:t>
        <a:bodyPr/>
        <a:lstStyle/>
        <a:p>
          <a:r>
            <a:rPr lang="ru-RU" sz="1400" dirty="0" smtClean="0"/>
            <a:t>Информационная рассылка по учреждениям города;</a:t>
          </a:r>
          <a:endParaRPr lang="ru-RU" sz="1400" dirty="0"/>
        </a:p>
      </dgm:t>
    </dgm:pt>
    <dgm:pt modelId="{87F381C2-8921-4B47-9186-2D840E973334}" type="parTrans" cxnId="{80C1CEF9-41B8-4D18-9782-5FFED013B35D}">
      <dgm:prSet/>
      <dgm:spPr/>
      <dgm:t>
        <a:bodyPr/>
        <a:lstStyle/>
        <a:p>
          <a:endParaRPr lang="ru-RU"/>
        </a:p>
      </dgm:t>
    </dgm:pt>
    <dgm:pt modelId="{B2BC4087-2D2E-4DE7-961F-A6E05A504054}" type="sibTrans" cxnId="{80C1CEF9-41B8-4D18-9782-5FFED013B35D}">
      <dgm:prSet/>
      <dgm:spPr/>
      <dgm:t>
        <a:bodyPr/>
        <a:lstStyle/>
        <a:p>
          <a:endParaRPr lang="ru-RU"/>
        </a:p>
      </dgm:t>
    </dgm:pt>
    <dgm:pt modelId="{3D9E0829-43F6-451F-ADCC-799178A418C1}">
      <dgm:prSet custT="1"/>
      <dgm:spPr/>
      <dgm:t>
        <a:bodyPr/>
        <a:lstStyle/>
        <a:p>
          <a:endParaRPr lang="ru-RU" sz="1400" dirty="0"/>
        </a:p>
      </dgm:t>
    </dgm:pt>
    <dgm:pt modelId="{B399CD80-235D-42A1-9E4E-030564ACA67A}" type="parTrans" cxnId="{2B9D8709-F760-439D-A2EC-FA83F073DA46}">
      <dgm:prSet/>
      <dgm:spPr/>
      <dgm:t>
        <a:bodyPr/>
        <a:lstStyle/>
        <a:p>
          <a:endParaRPr lang="ru-RU"/>
        </a:p>
      </dgm:t>
    </dgm:pt>
    <dgm:pt modelId="{F6B9C260-E385-4C27-A6C7-63EF7A45CBA6}" type="sibTrans" cxnId="{2B9D8709-F760-439D-A2EC-FA83F073DA46}">
      <dgm:prSet/>
      <dgm:spPr/>
      <dgm:t>
        <a:bodyPr/>
        <a:lstStyle/>
        <a:p>
          <a:endParaRPr lang="ru-RU"/>
        </a:p>
      </dgm:t>
    </dgm:pt>
    <dgm:pt modelId="{DFAC69A7-5CFF-4078-9DC7-21C406B69912}" type="pres">
      <dgm:prSet presAssocID="{4D88C2A2-7818-49D0-BDDC-268F73D91E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A99BD-996A-4C55-BCF6-79CE71171AA4}" type="pres">
      <dgm:prSet presAssocID="{258B8D6E-F340-4AD7-B0D5-5D26D372D670}" presName="linNode" presStyleCnt="0"/>
      <dgm:spPr/>
      <dgm:t>
        <a:bodyPr/>
        <a:lstStyle/>
        <a:p>
          <a:endParaRPr lang="ru-RU"/>
        </a:p>
      </dgm:t>
    </dgm:pt>
    <dgm:pt modelId="{AAFF7A19-E2E4-43D9-97D2-6FBB46B07E95}" type="pres">
      <dgm:prSet presAssocID="{258B8D6E-F340-4AD7-B0D5-5D26D372D670}" presName="parentText" presStyleLbl="node1" presStyleIdx="0" presStyleCnt="4" custScaleX="80323" custScaleY="52901" custLinFactNeighborY="1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210A9-F13A-4D1D-925A-D23A7E417E72}" type="pres">
      <dgm:prSet presAssocID="{258B8D6E-F340-4AD7-B0D5-5D26D372D670}" presName="descendantText" presStyleLbl="alignAccFollowNode1" presStyleIdx="0" presStyleCnt="4" custScaleX="113986" custScaleY="65719" custLinFactNeighborY="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4EE39-92AA-4AD9-8E2D-50678780DB9C}" type="pres">
      <dgm:prSet presAssocID="{5CF2AE20-E78B-487B-BB1A-1FC59974F064}" presName="sp" presStyleCnt="0"/>
      <dgm:spPr/>
      <dgm:t>
        <a:bodyPr/>
        <a:lstStyle/>
        <a:p>
          <a:endParaRPr lang="ru-RU"/>
        </a:p>
      </dgm:t>
    </dgm:pt>
    <dgm:pt modelId="{0E96DDD2-DD0B-4BCB-814B-030B813C92DC}" type="pres">
      <dgm:prSet presAssocID="{F534E517-3104-4396-9FA6-01F7443CBE35}" presName="linNode" presStyleCnt="0"/>
      <dgm:spPr/>
      <dgm:t>
        <a:bodyPr/>
        <a:lstStyle/>
        <a:p>
          <a:endParaRPr lang="ru-RU"/>
        </a:p>
      </dgm:t>
    </dgm:pt>
    <dgm:pt modelId="{24BA847F-E0C7-4793-A304-953A130770DE}" type="pres">
      <dgm:prSet presAssocID="{F534E517-3104-4396-9FA6-01F7443CBE35}" presName="parentText" presStyleLbl="node1" presStyleIdx="1" presStyleCnt="4" custScaleX="90078" custScaleY="47726" custLinFactNeighborX="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46BFC-2054-4B45-87CD-9960C4E2AAF7}" type="pres">
      <dgm:prSet presAssocID="{F534E517-3104-4396-9FA6-01F7443CBE35}" presName="descendantText" presStyleLbl="alignAccFollowNode1" presStyleIdx="1" presStyleCnt="4" custScaleX="128439" custScaleY="53210" custLinFactNeighborX="-430" custLinFactNeighborY="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751D-58E1-43C2-93DB-A15CE27FD02A}" type="pres">
      <dgm:prSet presAssocID="{C15ADEB6-13CB-4A7E-9710-41FF1832A73F}" presName="sp" presStyleCnt="0"/>
      <dgm:spPr/>
      <dgm:t>
        <a:bodyPr/>
        <a:lstStyle/>
        <a:p>
          <a:endParaRPr lang="ru-RU"/>
        </a:p>
      </dgm:t>
    </dgm:pt>
    <dgm:pt modelId="{E24A0298-1B64-48B9-ACC1-830203526BEF}" type="pres">
      <dgm:prSet presAssocID="{63EA7B6C-1DB4-4D94-9F83-80AE7C88A91D}" presName="linNode" presStyleCnt="0"/>
      <dgm:spPr/>
      <dgm:t>
        <a:bodyPr/>
        <a:lstStyle/>
        <a:p>
          <a:endParaRPr lang="ru-RU"/>
        </a:p>
      </dgm:t>
    </dgm:pt>
    <dgm:pt modelId="{9DC9BC55-9703-4EED-9731-CCCC637D55EF}" type="pres">
      <dgm:prSet presAssocID="{63EA7B6C-1DB4-4D94-9F83-80AE7C88A91D}" presName="parentText" presStyleLbl="node1" presStyleIdx="2" presStyleCnt="4" custScaleX="79297" custScaleY="70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5D3F-E00F-4C97-8BDB-1B9231444051}" type="pres">
      <dgm:prSet presAssocID="{63EA7B6C-1DB4-4D94-9F83-80AE7C88A91D}" presName="descendantText" presStyleLbl="alignAccFollowNode1" presStyleIdx="2" presStyleCnt="4" custScaleX="111134" custScaleY="7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1F7D-4B33-4BEC-8971-2E37C28A6AC5}" type="pres">
      <dgm:prSet presAssocID="{8F6F50B2-8B9E-4C23-AB6B-FFF3B29E74AE}" presName="sp" presStyleCnt="0"/>
      <dgm:spPr/>
      <dgm:t>
        <a:bodyPr/>
        <a:lstStyle/>
        <a:p>
          <a:endParaRPr lang="ru-RU"/>
        </a:p>
      </dgm:t>
    </dgm:pt>
    <dgm:pt modelId="{46328596-F103-4D70-8391-8B4227F15931}" type="pres">
      <dgm:prSet presAssocID="{4E135DDA-68BC-403F-8755-13CCB2C6FD73}" presName="linNode" presStyleCnt="0"/>
      <dgm:spPr/>
      <dgm:t>
        <a:bodyPr/>
        <a:lstStyle/>
        <a:p>
          <a:endParaRPr lang="ru-RU"/>
        </a:p>
      </dgm:t>
    </dgm:pt>
    <dgm:pt modelId="{09907FB8-BE22-4FFC-B73A-D5C933BD527E}" type="pres">
      <dgm:prSet presAssocID="{4E135DDA-68BC-403F-8755-13CCB2C6FD73}" presName="parentText" presStyleLbl="node1" presStyleIdx="3" presStyleCnt="4" custScaleX="79601" custScaleY="48003" custLinFactNeighborX="-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39CA3-567F-472C-B9C0-2C48E4BC44CC}" type="pres">
      <dgm:prSet presAssocID="{4E135DDA-68BC-403F-8755-13CCB2C6FD73}" presName="descendantText" presStyleLbl="alignAccFollowNode1" presStyleIdx="3" presStyleCnt="4" custScaleX="111327" custScaleY="6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F38A2-7611-42BD-9919-9B664DF16B2F}" srcId="{4E135DDA-68BC-403F-8755-13CCB2C6FD73}" destId="{40439507-56A6-4E2C-89C8-1D732A65A8DD}" srcOrd="4" destOrd="0" parTransId="{96A6FFD3-6387-402D-B596-0AA89829D4DF}" sibTransId="{7BAF8DDD-0F7C-449A-9149-165E841C191A}"/>
    <dgm:cxn modelId="{70B04B79-8589-4988-B8E4-CDE3965B6385}" srcId="{258B8D6E-F340-4AD7-B0D5-5D26D372D670}" destId="{5F2D6D75-FD47-4FC6-823D-ED8D65F57832}" srcOrd="0" destOrd="0" parTransId="{E8610AED-B834-4592-848A-165F4E61F493}" sibTransId="{73D60633-9B5C-44D8-A77D-E19444B27814}"/>
    <dgm:cxn modelId="{BE8B1796-3E7F-43FD-A8B9-B76EF1CAFFE6}" srcId="{4E135DDA-68BC-403F-8755-13CCB2C6FD73}" destId="{C401B3BF-CE51-4040-9BA3-8D7BAACFB59B}" srcOrd="1" destOrd="0" parTransId="{889ECE2E-B87C-457A-9DDB-23F1AB57EA3F}" sibTransId="{B127EDB4-2A5D-45AC-9B43-684C1992E55C}"/>
    <dgm:cxn modelId="{7D64555D-3C0C-4E36-90B8-010236DEE96C}" srcId="{F534E517-3104-4396-9FA6-01F7443CBE35}" destId="{B2F446AB-3462-416D-ADB9-48473AD5DA33}" srcOrd="0" destOrd="0" parTransId="{9C981878-8279-4EC3-8E2A-0836C4CD8FF7}" sibTransId="{70675C1B-A723-4088-9A4E-00DBEF67F883}"/>
    <dgm:cxn modelId="{B505709F-963E-408B-91F7-38A4863166D6}" srcId="{258B8D6E-F340-4AD7-B0D5-5D26D372D670}" destId="{CC7726AA-35A5-4EC4-A5B8-26A75741C178}" srcOrd="1" destOrd="0" parTransId="{C639C27C-678C-4572-889E-4C0CC04E8D36}" sibTransId="{8EF5A86F-9098-4FFF-9442-C2AF6FF0CDB1}"/>
    <dgm:cxn modelId="{36C503CD-75BB-4F4E-820E-7432F2C49546}" srcId="{63EA7B6C-1DB4-4D94-9F83-80AE7C88A91D}" destId="{E2248236-D1C9-4378-B058-F68AE83A333E}" srcOrd="0" destOrd="0" parTransId="{653A1525-A6A4-48D0-9F1F-EF963F3DDA73}" sibTransId="{67B40264-F9E8-4026-A103-78519F89FFAE}"/>
    <dgm:cxn modelId="{7CB33FE5-D101-4271-B08A-0310A4B7B942}" type="presOf" srcId="{5F2D6D75-FD47-4FC6-823D-ED8D65F57832}" destId="{C8A210A9-F13A-4D1D-925A-D23A7E417E72}" srcOrd="0" destOrd="0" presId="urn:microsoft.com/office/officeart/2005/8/layout/vList5"/>
    <dgm:cxn modelId="{DDC86596-B3E9-4435-83C2-2885FA83A157}" type="presOf" srcId="{4ADD1048-98F3-4B77-9E72-9D8F33A0C77D}" destId="{063D5D3F-E00F-4C97-8BDB-1B9231444051}" srcOrd="0" destOrd="2" presId="urn:microsoft.com/office/officeart/2005/8/layout/vList5"/>
    <dgm:cxn modelId="{BB519EAB-5C4B-483A-9389-5BF1679D7E2A}" type="presOf" srcId="{63EA7B6C-1DB4-4D94-9F83-80AE7C88A91D}" destId="{9DC9BC55-9703-4EED-9731-CCCC637D55EF}" srcOrd="0" destOrd="0" presId="urn:microsoft.com/office/officeart/2005/8/layout/vList5"/>
    <dgm:cxn modelId="{B29DEFB1-4A8D-4A4C-B286-594778158673}" type="presOf" srcId="{4E135DDA-68BC-403F-8755-13CCB2C6FD73}" destId="{09907FB8-BE22-4FFC-B73A-D5C933BD527E}" srcOrd="0" destOrd="0" presId="urn:microsoft.com/office/officeart/2005/8/layout/vList5"/>
    <dgm:cxn modelId="{9064B4F4-1D63-4B6B-A747-A584906591E5}" srcId="{63EA7B6C-1DB4-4D94-9F83-80AE7C88A91D}" destId="{15EEC046-3781-4226-BB4E-56D44EE31D68}" srcOrd="1" destOrd="0" parTransId="{F5648022-D796-4E3D-A5D1-A85EA345EA49}" sibTransId="{D4CFBADE-8EA4-4530-9092-CED51B1D1DFF}"/>
    <dgm:cxn modelId="{F5412590-8AC2-4CA6-8D6F-8298F159F7DE}" type="presOf" srcId="{15EEC046-3781-4226-BB4E-56D44EE31D68}" destId="{063D5D3F-E00F-4C97-8BDB-1B9231444051}" srcOrd="0" destOrd="1" presId="urn:microsoft.com/office/officeart/2005/8/layout/vList5"/>
    <dgm:cxn modelId="{C0E294EA-59CB-4103-9906-1BAEBBCFBFF0}" type="presOf" srcId="{40439507-56A6-4E2C-89C8-1D732A65A8DD}" destId="{E9639CA3-567F-472C-B9C0-2C48E4BC44CC}" srcOrd="0" destOrd="4" presId="urn:microsoft.com/office/officeart/2005/8/layout/vList5"/>
    <dgm:cxn modelId="{F93A34D6-D481-4F20-B399-89595884AEB9}" type="presOf" srcId="{E2248236-D1C9-4378-B058-F68AE83A333E}" destId="{063D5D3F-E00F-4C97-8BDB-1B9231444051}" srcOrd="0" destOrd="0" presId="urn:microsoft.com/office/officeart/2005/8/layout/vList5"/>
    <dgm:cxn modelId="{DDA5360B-66D8-46E2-9108-D4DBCBAF977C}" srcId="{4D88C2A2-7818-49D0-BDDC-268F73D91EBD}" destId="{4E135DDA-68BC-403F-8755-13CCB2C6FD73}" srcOrd="3" destOrd="0" parTransId="{486E5F35-EDE0-4158-975B-28557177164C}" sibTransId="{3557FA4F-2F4C-4F37-A890-EFAFD2290CB5}"/>
    <dgm:cxn modelId="{08099674-F933-47D7-A7BA-6D677F02A633}" srcId="{4E135DDA-68BC-403F-8755-13CCB2C6FD73}" destId="{5C852380-BC8F-4A45-99B7-755F16439792}" srcOrd="3" destOrd="0" parTransId="{932C4B2D-1C07-47A0-81FC-58FAF8A9FA0E}" sibTransId="{B471ADC6-168D-43F9-962C-1AB98F509611}"/>
    <dgm:cxn modelId="{683827B0-ABD5-4064-890A-5322312AFF33}" type="presOf" srcId="{4D88C2A2-7818-49D0-BDDC-268F73D91EBD}" destId="{DFAC69A7-5CFF-4078-9DC7-21C406B69912}" srcOrd="0" destOrd="0" presId="urn:microsoft.com/office/officeart/2005/8/layout/vList5"/>
    <dgm:cxn modelId="{EE0990AC-2A09-4EEB-B2C2-A2FE3700E96A}" srcId="{4D88C2A2-7818-49D0-BDDC-268F73D91EBD}" destId="{258B8D6E-F340-4AD7-B0D5-5D26D372D670}" srcOrd="0" destOrd="0" parTransId="{5DC27A9F-77EF-43A0-95F6-E2AD16BCF6EB}" sibTransId="{5CF2AE20-E78B-487B-BB1A-1FC59974F064}"/>
    <dgm:cxn modelId="{D02D5C8F-BE21-4254-B902-5AC05B1F842C}" type="presOf" srcId="{F534E517-3104-4396-9FA6-01F7443CBE35}" destId="{24BA847F-E0C7-4793-A304-953A130770DE}" srcOrd="0" destOrd="0" presId="urn:microsoft.com/office/officeart/2005/8/layout/vList5"/>
    <dgm:cxn modelId="{E12E6B90-0808-456D-A63F-AE64A905715C}" srcId="{4E135DDA-68BC-403F-8755-13CCB2C6FD73}" destId="{72A5DC3A-6AED-4844-B9E4-A45968B79D45}" srcOrd="2" destOrd="0" parTransId="{4593B405-5C4A-4A31-8E47-5D23C903ECFA}" sibTransId="{48458FCD-DFE9-4544-9508-F62E16B72A86}"/>
    <dgm:cxn modelId="{D99799A3-0623-42E2-AB87-D535938786FD}" srcId="{258B8D6E-F340-4AD7-B0D5-5D26D372D670}" destId="{81CA2DA9-A252-49B5-881F-6C54759AA97B}" srcOrd="3" destOrd="0" parTransId="{3FFEA236-F65E-406C-8FD5-0F31D492CEBA}" sibTransId="{A07D0A37-34DF-47A9-96EA-C6A4991E4171}"/>
    <dgm:cxn modelId="{D6969290-E995-479E-92F3-D41884DBFAB1}" type="presOf" srcId="{C401B3BF-CE51-4040-9BA3-8D7BAACFB59B}" destId="{E9639CA3-567F-472C-B9C0-2C48E4BC44CC}" srcOrd="0" destOrd="1" presId="urn:microsoft.com/office/officeart/2005/8/layout/vList5"/>
    <dgm:cxn modelId="{2B9D8709-F760-439D-A2EC-FA83F073DA46}" srcId="{4E135DDA-68BC-403F-8755-13CCB2C6FD73}" destId="{3D9E0829-43F6-451F-ADCC-799178A418C1}" srcOrd="0" destOrd="0" parTransId="{B399CD80-235D-42A1-9E4E-030564ACA67A}" sibTransId="{F6B9C260-E385-4C27-A6C7-63EF7A45CBA6}"/>
    <dgm:cxn modelId="{AAAB92E3-62B0-4C65-B3FF-F96C3D47662C}" type="presOf" srcId="{99E28790-CA5E-4FE1-8F93-223A482114FA}" destId="{C8A210A9-F13A-4D1D-925A-D23A7E417E72}" srcOrd="0" destOrd="2" presId="urn:microsoft.com/office/officeart/2005/8/layout/vList5"/>
    <dgm:cxn modelId="{2F6075AC-6EA7-4269-B7E9-F393703F0D26}" type="presOf" srcId="{81CA2DA9-A252-49B5-881F-6C54759AA97B}" destId="{C8A210A9-F13A-4D1D-925A-D23A7E417E72}" srcOrd="0" destOrd="3" presId="urn:microsoft.com/office/officeart/2005/8/layout/vList5"/>
    <dgm:cxn modelId="{4BF8A54C-070D-4819-A1D2-25464B8E2448}" type="presOf" srcId="{CC7726AA-35A5-4EC4-A5B8-26A75741C178}" destId="{C8A210A9-F13A-4D1D-925A-D23A7E417E72}" srcOrd="0" destOrd="1" presId="urn:microsoft.com/office/officeart/2005/8/layout/vList5"/>
    <dgm:cxn modelId="{471D56AE-CAD1-4939-8BBB-D39E43AFEF2E}" srcId="{63EA7B6C-1DB4-4D94-9F83-80AE7C88A91D}" destId="{F01F7775-A89B-4AA7-8042-2706408B85C6}" srcOrd="3" destOrd="0" parTransId="{BA974F4D-2968-4E2F-8640-109DEEFF0C0C}" sibTransId="{4F7625F8-59D1-489B-A716-BD9E8FFDB3AB}"/>
    <dgm:cxn modelId="{34A6AB33-ABDC-46D4-BD0B-EC965B94B87F}" type="presOf" srcId="{258B8D6E-F340-4AD7-B0D5-5D26D372D670}" destId="{AAFF7A19-E2E4-43D9-97D2-6FBB46B07E95}" srcOrd="0" destOrd="0" presId="urn:microsoft.com/office/officeart/2005/8/layout/vList5"/>
    <dgm:cxn modelId="{FE27C36D-7AEA-4DA9-A77C-9C04F8AB6528}" srcId="{63EA7B6C-1DB4-4D94-9F83-80AE7C88A91D}" destId="{4ADD1048-98F3-4B77-9E72-9D8F33A0C77D}" srcOrd="2" destOrd="0" parTransId="{CA083F0B-8B2C-4A36-B06B-D0903C4A3799}" sibTransId="{C83CC44D-D059-4C2B-8E06-E94BF9E4B57B}"/>
    <dgm:cxn modelId="{E11802C5-618D-4E0C-A416-181A675DE63C}" type="presOf" srcId="{3D9E0829-43F6-451F-ADCC-799178A418C1}" destId="{E9639CA3-567F-472C-B9C0-2C48E4BC44CC}" srcOrd="0" destOrd="0" presId="urn:microsoft.com/office/officeart/2005/8/layout/vList5"/>
    <dgm:cxn modelId="{3BE2330F-5973-4E77-8FF4-C3B710118B70}" srcId="{4D88C2A2-7818-49D0-BDDC-268F73D91EBD}" destId="{63EA7B6C-1DB4-4D94-9F83-80AE7C88A91D}" srcOrd="2" destOrd="0" parTransId="{876F4813-52C9-4858-A8B2-8EFAFE2E4B0B}" sibTransId="{8F6F50B2-8B9E-4C23-AB6B-FFF3B29E74AE}"/>
    <dgm:cxn modelId="{E60DDAA9-646C-4E08-BAB3-B4F84C3D1694}" type="presOf" srcId="{5C852380-BC8F-4A45-99B7-755F16439792}" destId="{E9639CA3-567F-472C-B9C0-2C48E4BC44CC}" srcOrd="0" destOrd="3" presId="urn:microsoft.com/office/officeart/2005/8/layout/vList5"/>
    <dgm:cxn modelId="{C3B88E38-F573-4AFB-9F49-58633F05330C}" type="presOf" srcId="{F01F7775-A89B-4AA7-8042-2706408B85C6}" destId="{063D5D3F-E00F-4C97-8BDB-1B9231444051}" srcOrd="0" destOrd="3" presId="urn:microsoft.com/office/officeart/2005/8/layout/vList5"/>
    <dgm:cxn modelId="{EBBF652F-6654-47D2-8D27-1472B2FAE772}" type="presOf" srcId="{72A5DC3A-6AED-4844-B9E4-A45968B79D45}" destId="{E9639CA3-567F-472C-B9C0-2C48E4BC44CC}" srcOrd="0" destOrd="2" presId="urn:microsoft.com/office/officeart/2005/8/layout/vList5"/>
    <dgm:cxn modelId="{DD7CF8CE-F310-4F6C-B772-A579BCD0F355}" srcId="{4D88C2A2-7818-49D0-BDDC-268F73D91EBD}" destId="{F534E517-3104-4396-9FA6-01F7443CBE35}" srcOrd="1" destOrd="0" parTransId="{44306F91-8410-49F7-B082-28960277CA58}" sibTransId="{C15ADEB6-13CB-4A7E-9710-41FF1832A73F}"/>
    <dgm:cxn modelId="{FC98776F-5E88-47D3-AAEF-90C9B585A196}" type="presOf" srcId="{B2F446AB-3462-416D-ADB9-48473AD5DA33}" destId="{B1746BFC-2054-4B45-87CD-9960C4E2AAF7}" srcOrd="0" destOrd="0" presId="urn:microsoft.com/office/officeart/2005/8/layout/vList5"/>
    <dgm:cxn modelId="{80C1CEF9-41B8-4D18-9782-5FFED013B35D}" srcId="{258B8D6E-F340-4AD7-B0D5-5D26D372D670}" destId="{99E28790-CA5E-4FE1-8F93-223A482114FA}" srcOrd="2" destOrd="0" parTransId="{87F381C2-8921-4B47-9186-2D840E973334}" sibTransId="{B2BC4087-2D2E-4DE7-961F-A6E05A504054}"/>
    <dgm:cxn modelId="{0DB1A198-187A-40D2-893B-72C0D8AD6864}" type="presParOf" srcId="{DFAC69A7-5CFF-4078-9DC7-21C406B69912}" destId="{64EA99BD-996A-4C55-BCF6-79CE71171AA4}" srcOrd="0" destOrd="0" presId="urn:microsoft.com/office/officeart/2005/8/layout/vList5"/>
    <dgm:cxn modelId="{33881AA9-A769-4711-AC91-8B4FE6BEC83E}" type="presParOf" srcId="{64EA99BD-996A-4C55-BCF6-79CE71171AA4}" destId="{AAFF7A19-E2E4-43D9-97D2-6FBB46B07E95}" srcOrd="0" destOrd="0" presId="urn:microsoft.com/office/officeart/2005/8/layout/vList5"/>
    <dgm:cxn modelId="{7AB564A5-0855-44D6-8560-C99E8060D053}" type="presParOf" srcId="{64EA99BD-996A-4C55-BCF6-79CE71171AA4}" destId="{C8A210A9-F13A-4D1D-925A-D23A7E417E72}" srcOrd="1" destOrd="0" presId="urn:microsoft.com/office/officeart/2005/8/layout/vList5"/>
    <dgm:cxn modelId="{88B408B5-C395-48E8-8C87-35307867DB06}" type="presParOf" srcId="{DFAC69A7-5CFF-4078-9DC7-21C406B69912}" destId="{6E74EE39-92AA-4AD9-8E2D-50678780DB9C}" srcOrd="1" destOrd="0" presId="urn:microsoft.com/office/officeart/2005/8/layout/vList5"/>
    <dgm:cxn modelId="{16D97965-24E0-4364-AA51-2597754363F0}" type="presParOf" srcId="{DFAC69A7-5CFF-4078-9DC7-21C406B69912}" destId="{0E96DDD2-DD0B-4BCB-814B-030B813C92DC}" srcOrd="2" destOrd="0" presId="urn:microsoft.com/office/officeart/2005/8/layout/vList5"/>
    <dgm:cxn modelId="{C43E2E7D-A1C7-4450-B0F0-3C51617BFDF3}" type="presParOf" srcId="{0E96DDD2-DD0B-4BCB-814B-030B813C92DC}" destId="{24BA847F-E0C7-4793-A304-953A130770DE}" srcOrd="0" destOrd="0" presId="urn:microsoft.com/office/officeart/2005/8/layout/vList5"/>
    <dgm:cxn modelId="{3344B57C-00FB-454B-BBC9-DD432FAF873C}" type="presParOf" srcId="{0E96DDD2-DD0B-4BCB-814B-030B813C92DC}" destId="{B1746BFC-2054-4B45-87CD-9960C4E2AAF7}" srcOrd="1" destOrd="0" presId="urn:microsoft.com/office/officeart/2005/8/layout/vList5"/>
    <dgm:cxn modelId="{619D1B59-4C62-4156-ABFD-65BA85BA5733}" type="presParOf" srcId="{DFAC69A7-5CFF-4078-9DC7-21C406B69912}" destId="{7583751D-58E1-43C2-93DB-A15CE27FD02A}" srcOrd="3" destOrd="0" presId="urn:microsoft.com/office/officeart/2005/8/layout/vList5"/>
    <dgm:cxn modelId="{0AD8F7D3-FF8B-4760-8C92-C64AD9064948}" type="presParOf" srcId="{DFAC69A7-5CFF-4078-9DC7-21C406B69912}" destId="{E24A0298-1B64-48B9-ACC1-830203526BEF}" srcOrd="4" destOrd="0" presId="urn:microsoft.com/office/officeart/2005/8/layout/vList5"/>
    <dgm:cxn modelId="{65935ADF-7883-4815-85B9-0EC507030395}" type="presParOf" srcId="{E24A0298-1B64-48B9-ACC1-830203526BEF}" destId="{9DC9BC55-9703-4EED-9731-CCCC637D55EF}" srcOrd="0" destOrd="0" presId="urn:microsoft.com/office/officeart/2005/8/layout/vList5"/>
    <dgm:cxn modelId="{53E3DE51-FBFF-483B-AA67-E7C1520F7154}" type="presParOf" srcId="{E24A0298-1B64-48B9-ACC1-830203526BEF}" destId="{063D5D3F-E00F-4C97-8BDB-1B9231444051}" srcOrd="1" destOrd="0" presId="urn:microsoft.com/office/officeart/2005/8/layout/vList5"/>
    <dgm:cxn modelId="{D00FD8F3-A3E8-4F60-8F4F-C2F8CB9BED2C}" type="presParOf" srcId="{DFAC69A7-5CFF-4078-9DC7-21C406B69912}" destId="{B9BF1F7D-4B33-4BEC-8971-2E37C28A6AC5}" srcOrd="5" destOrd="0" presId="urn:microsoft.com/office/officeart/2005/8/layout/vList5"/>
    <dgm:cxn modelId="{4AF5F7E9-08F0-48B0-AB7D-E3761A8272F8}" type="presParOf" srcId="{DFAC69A7-5CFF-4078-9DC7-21C406B69912}" destId="{46328596-F103-4D70-8391-8B4227F15931}" srcOrd="6" destOrd="0" presId="urn:microsoft.com/office/officeart/2005/8/layout/vList5"/>
    <dgm:cxn modelId="{85F18DBB-E15C-4BD1-9131-AD95F42BF426}" type="presParOf" srcId="{46328596-F103-4D70-8391-8B4227F15931}" destId="{09907FB8-BE22-4FFC-B73A-D5C933BD527E}" srcOrd="0" destOrd="0" presId="urn:microsoft.com/office/officeart/2005/8/layout/vList5"/>
    <dgm:cxn modelId="{382461D8-E531-431C-8141-441A76E35798}" type="presParOf" srcId="{46328596-F103-4D70-8391-8B4227F15931}" destId="{E9639CA3-567F-472C-B9C0-2C48E4BC44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EB373-AC1A-4E03-BBF0-DD4945FEFBCC}" type="doc">
      <dgm:prSet loTypeId="urn:microsoft.com/office/officeart/2005/8/layout/h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F1B2EF-FDEE-4784-B380-590E20A89ED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Качественные результаты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62623-66FE-4BB4-BD7B-B7B229C68205}" type="parTrans" cxnId="{00CA984A-8C82-4D26-B768-D840B6F8BE4A}">
      <dgm:prSet/>
      <dgm:spPr/>
      <dgm:t>
        <a:bodyPr/>
        <a:lstStyle/>
        <a:p>
          <a:endParaRPr lang="ru-RU"/>
        </a:p>
      </dgm:t>
    </dgm:pt>
    <dgm:pt modelId="{004AEE11-D581-43B9-9E48-0C24D29E089E}" type="sibTrans" cxnId="{00CA984A-8C82-4D26-B768-D840B6F8BE4A}">
      <dgm:prSet/>
      <dgm:spPr/>
      <dgm:t>
        <a:bodyPr/>
        <a:lstStyle/>
        <a:p>
          <a:endParaRPr lang="ru-RU"/>
        </a:p>
      </dgm:t>
    </dgm:pt>
    <dgm:pt modelId="{683D6EED-FCB8-41F4-8F4D-0F0C797B3AFC}">
      <dgm:prSet phldrT="[Текст]" custT="1"/>
      <dgm:spPr/>
      <dgm:t>
        <a:bodyPr/>
        <a:lstStyle/>
        <a:p>
          <a:r>
            <a:rPr lang="ru-RU" sz="1800" smtClean="0"/>
            <a:t>Выявление талантов, продвижение их в творческом развитии;</a:t>
          </a:r>
          <a:endParaRPr lang="ru-RU" sz="1800" dirty="0"/>
        </a:p>
      </dgm:t>
    </dgm:pt>
    <dgm:pt modelId="{223B565C-7A97-401F-A002-C8DB3E74FA73}" type="parTrans" cxnId="{C4A0B538-8A3D-4206-838B-640AA876FEA3}">
      <dgm:prSet/>
      <dgm:spPr/>
      <dgm:t>
        <a:bodyPr/>
        <a:lstStyle/>
        <a:p>
          <a:endParaRPr lang="ru-RU"/>
        </a:p>
      </dgm:t>
    </dgm:pt>
    <dgm:pt modelId="{02F41C89-3BCE-4AD2-BC92-E41DD4DB56F7}" type="sibTrans" cxnId="{C4A0B538-8A3D-4206-838B-640AA876FEA3}">
      <dgm:prSet/>
      <dgm:spPr/>
      <dgm:t>
        <a:bodyPr/>
        <a:lstStyle/>
        <a:p>
          <a:endParaRPr lang="ru-RU"/>
        </a:p>
      </dgm:t>
    </dgm:pt>
    <dgm:pt modelId="{8DF997B4-23C5-407F-AF3C-40B1E3C6893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Количественные результаты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3879-6816-4381-AB31-4FE03DF7F5F0}" type="parTrans" cxnId="{16BFEC06-2CE4-4214-A426-2F7476FC6C0C}">
      <dgm:prSet/>
      <dgm:spPr/>
      <dgm:t>
        <a:bodyPr/>
        <a:lstStyle/>
        <a:p>
          <a:endParaRPr lang="ru-RU"/>
        </a:p>
      </dgm:t>
    </dgm:pt>
    <dgm:pt modelId="{FF310CEC-7EE8-4E80-A87C-3510EF89EAE8}" type="sibTrans" cxnId="{16BFEC06-2CE4-4214-A426-2F7476FC6C0C}">
      <dgm:prSet/>
      <dgm:spPr/>
      <dgm:t>
        <a:bodyPr/>
        <a:lstStyle/>
        <a:p>
          <a:endParaRPr lang="ru-RU"/>
        </a:p>
      </dgm:t>
    </dgm:pt>
    <dgm:pt modelId="{9DCDADB6-6D02-42D8-ABDC-AF2A5A646A4D}">
      <dgm:prSet phldrT="[Текст]"/>
      <dgm:spPr/>
      <dgm:t>
        <a:bodyPr/>
        <a:lstStyle/>
        <a:p>
          <a:r>
            <a:rPr lang="ru-RU" b="0" dirty="0" smtClean="0">
              <a:effectLst/>
            </a:rPr>
            <a:t>За 15 лет реализации проекта:</a:t>
          </a:r>
          <a:endParaRPr lang="ru-RU" b="0" dirty="0">
            <a:effectLst/>
          </a:endParaRPr>
        </a:p>
      </dgm:t>
    </dgm:pt>
    <dgm:pt modelId="{9D7008BA-C7E7-4F65-B3A6-CB96E976FE91}" type="parTrans" cxnId="{6B0026F0-2298-4B26-8E34-85B29C1C051A}">
      <dgm:prSet/>
      <dgm:spPr/>
      <dgm:t>
        <a:bodyPr/>
        <a:lstStyle/>
        <a:p>
          <a:endParaRPr lang="ru-RU"/>
        </a:p>
      </dgm:t>
    </dgm:pt>
    <dgm:pt modelId="{61315579-B11B-463C-B090-10A040881DEC}" type="sibTrans" cxnId="{6B0026F0-2298-4B26-8E34-85B29C1C051A}">
      <dgm:prSet/>
      <dgm:spPr/>
      <dgm:t>
        <a:bodyPr/>
        <a:lstStyle/>
        <a:p>
          <a:endParaRPr lang="ru-RU"/>
        </a:p>
      </dgm:t>
    </dgm:pt>
    <dgm:pt modelId="{E2C1F474-830A-4BE9-BC32-17CFFB8DDC56}">
      <dgm:prSet phldrT="[Текст]"/>
      <dgm:spPr/>
      <dgm:t>
        <a:bodyPr/>
        <a:lstStyle/>
        <a:p>
          <a:r>
            <a:rPr lang="ru-RU" dirty="0" smtClean="0"/>
            <a:t>Количество вовлеченных участников</a:t>
          </a:r>
          <a:r>
            <a:rPr lang="ru-RU" b="0" dirty="0" smtClean="0">
              <a:effectLst/>
            </a:rPr>
            <a:t> – 550 человек;</a:t>
          </a:r>
          <a:endParaRPr lang="ru-RU" b="0" dirty="0">
            <a:effectLst/>
          </a:endParaRPr>
        </a:p>
      </dgm:t>
    </dgm:pt>
    <dgm:pt modelId="{8494233C-3829-40CD-BBA9-D36E8C329EC6}" type="parTrans" cxnId="{1164C3E0-7552-48CD-AF86-073A1275EB7D}">
      <dgm:prSet/>
      <dgm:spPr/>
      <dgm:t>
        <a:bodyPr/>
        <a:lstStyle/>
        <a:p>
          <a:endParaRPr lang="ru-RU"/>
        </a:p>
      </dgm:t>
    </dgm:pt>
    <dgm:pt modelId="{A2327DC8-699E-49E8-A2FC-DD10525C55DB}" type="sibTrans" cxnId="{1164C3E0-7552-48CD-AF86-073A1275EB7D}">
      <dgm:prSet/>
      <dgm:spPr/>
      <dgm:t>
        <a:bodyPr/>
        <a:lstStyle/>
        <a:p>
          <a:endParaRPr lang="ru-RU"/>
        </a:p>
      </dgm:t>
    </dgm:pt>
    <dgm:pt modelId="{73B43320-256B-4E95-8B9D-0A4EAC9C4411}">
      <dgm:prSet phldrT="[Текст]"/>
      <dgm:spPr/>
      <dgm:t>
        <a:bodyPr/>
        <a:lstStyle/>
        <a:p>
          <a:r>
            <a:rPr lang="ru-RU" b="0" dirty="0" smtClean="0">
              <a:effectLst/>
            </a:rPr>
            <a:t>Информационный охват проекта – 500000 человек.</a:t>
          </a:r>
          <a:endParaRPr lang="ru-RU" b="0" dirty="0">
            <a:effectLst/>
          </a:endParaRPr>
        </a:p>
      </dgm:t>
    </dgm:pt>
    <dgm:pt modelId="{471ACD17-8B92-42F9-86A4-B281DC962FD9}" type="parTrans" cxnId="{93C4B698-4BA8-4171-B0DB-79E6877E0CD5}">
      <dgm:prSet/>
      <dgm:spPr/>
      <dgm:t>
        <a:bodyPr/>
        <a:lstStyle/>
        <a:p>
          <a:endParaRPr lang="ru-RU"/>
        </a:p>
      </dgm:t>
    </dgm:pt>
    <dgm:pt modelId="{3E7324CD-C229-4A51-A08C-EC700D9441B9}" type="sibTrans" cxnId="{93C4B698-4BA8-4171-B0DB-79E6877E0CD5}">
      <dgm:prSet/>
      <dgm:spPr/>
      <dgm:t>
        <a:bodyPr/>
        <a:lstStyle/>
        <a:p>
          <a:endParaRPr lang="ru-RU"/>
        </a:p>
      </dgm:t>
    </dgm:pt>
    <dgm:pt modelId="{1E1DF050-0D03-46B8-BFA8-42E005B8F02A}">
      <dgm:prSet custT="1"/>
      <dgm:spPr/>
      <dgm:t>
        <a:bodyPr/>
        <a:lstStyle/>
        <a:p>
          <a:r>
            <a:rPr lang="ru-RU" sz="1800" dirty="0" smtClean="0"/>
            <a:t>Привлечение  СМИ, жителей города, руководителей предприятий, организаций к развитию творчества;</a:t>
          </a:r>
          <a:endParaRPr lang="ru-RU" sz="1800" dirty="0"/>
        </a:p>
      </dgm:t>
    </dgm:pt>
    <dgm:pt modelId="{5E4663A4-2264-4E53-BA18-A84A781552A1}" type="parTrans" cxnId="{FB9FF5DD-A1DF-4F95-AB6A-9872747CB5E7}">
      <dgm:prSet/>
      <dgm:spPr/>
      <dgm:t>
        <a:bodyPr/>
        <a:lstStyle/>
        <a:p>
          <a:endParaRPr lang="ru-RU"/>
        </a:p>
      </dgm:t>
    </dgm:pt>
    <dgm:pt modelId="{BC0264D0-7D5F-46DA-BB31-2593CB37D04C}" type="sibTrans" cxnId="{FB9FF5DD-A1DF-4F95-AB6A-9872747CB5E7}">
      <dgm:prSet/>
      <dgm:spPr/>
      <dgm:t>
        <a:bodyPr/>
        <a:lstStyle/>
        <a:p>
          <a:endParaRPr lang="ru-RU"/>
        </a:p>
      </dgm:t>
    </dgm:pt>
    <dgm:pt modelId="{3BBE4085-2D72-4C97-ABF1-1109F12DC440}">
      <dgm:prSet custT="1"/>
      <dgm:spPr/>
      <dgm:t>
        <a:bodyPr/>
        <a:lstStyle/>
        <a:p>
          <a:r>
            <a:rPr lang="ru-RU" sz="1800" dirty="0" smtClean="0"/>
            <a:t>Привлечение талантливой молодежи к добровольческой деятельности и работе в сфере культуры;</a:t>
          </a:r>
          <a:endParaRPr lang="ru-RU" sz="1800" dirty="0"/>
        </a:p>
      </dgm:t>
    </dgm:pt>
    <dgm:pt modelId="{571A1EF4-3F1B-4D7B-AC9C-FBA148798B27}" type="parTrans" cxnId="{89EA7563-356D-4BC5-8257-2A5DB8F3F26D}">
      <dgm:prSet/>
      <dgm:spPr/>
      <dgm:t>
        <a:bodyPr/>
        <a:lstStyle/>
        <a:p>
          <a:endParaRPr lang="ru-RU"/>
        </a:p>
      </dgm:t>
    </dgm:pt>
    <dgm:pt modelId="{1D12BF76-1650-4F57-A1C8-22AFF0EF0FBA}" type="sibTrans" cxnId="{89EA7563-356D-4BC5-8257-2A5DB8F3F26D}">
      <dgm:prSet/>
      <dgm:spPr/>
      <dgm:t>
        <a:bodyPr/>
        <a:lstStyle/>
        <a:p>
          <a:endParaRPr lang="ru-RU"/>
        </a:p>
      </dgm:t>
    </dgm:pt>
    <dgm:pt modelId="{591FA91D-2AA8-4188-8DDD-EF89692C74F3}">
      <dgm:prSet phldrT="[Текст]"/>
      <dgm:spPr/>
      <dgm:t>
        <a:bodyPr/>
        <a:lstStyle/>
        <a:p>
          <a:r>
            <a:rPr lang="ru-RU" b="0" dirty="0" smtClean="0">
              <a:effectLst/>
            </a:rPr>
            <a:t>Поступившие в профильные учебные заведения и трудоустроенные в сфере культуры – 40 человек;</a:t>
          </a:r>
          <a:endParaRPr lang="ru-RU" b="0" dirty="0">
            <a:effectLst/>
          </a:endParaRPr>
        </a:p>
      </dgm:t>
    </dgm:pt>
    <dgm:pt modelId="{97AE7D64-AFC7-4D36-B130-7B60ECE0F3CB}" type="parTrans" cxnId="{4FC2572A-5498-486B-8900-F95D9916DB4F}">
      <dgm:prSet/>
      <dgm:spPr/>
      <dgm:t>
        <a:bodyPr/>
        <a:lstStyle/>
        <a:p>
          <a:endParaRPr lang="ru-RU"/>
        </a:p>
      </dgm:t>
    </dgm:pt>
    <dgm:pt modelId="{AFBE4B1F-9637-469F-933F-605FD97F7B8C}" type="sibTrans" cxnId="{4FC2572A-5498-486B-8900-F95D9916DB4F}">
      <dgm:prSet/>
      <dgm:spPr/>
      <dgm:t>
        <a:bodyPr/>
        <a:lstStyle/>
        <a:p>
          <a:endParaRPr lang="ru-RU"/>
        </a:p>
      </dgm:t>
    </dgm:pt>
    <dgm:pt modelId="{51A75D44-5F95-4CCB-8A73-AEF222D6C4AA}">
      <dgm:prSet phldrT="[Текст]"/>
      <dgm:spPr/>
      <dgm:t>
        <a:bodyPr/>
        <a:lstStyle/>
        <a:p>
          <a:r>
            <a:rPr lang="ru-RU" b="0" dirty="0" smtClean="0">
              <a:effectLst/>
            </a:rPr>
            <a:t>За 2022 год:</a:t>
          </a:r>
          <a:endParaRPr lang="ru-RU" b="0" dirty="0">
            <a:effectLst/>
          </a:endParaRPr>
        </a:p>
      </dgm:t>
    </dgm:pt>
    <dgm:pt modelId="{63211744-E419-4A20-8616-A1845A077BCD}" type="parTrans" cxnId="{966F0F00-C210-4346-9DB9-318AB64B275E}">
      <dgm:prSet/>
      <dgm:spPr/>
      <dgm:t>
        <a:bodyPr/>
        <a:lstStyle/>
        <a:p>
          <a:endParaRPr lang="ru-RU"/>
        </a:p>
      </dgm:t>
    </dgm:pt>
    <dgm:pt modelId="{331F0E78-885B-4221-BE67-3EA33A92B97E}" type="sibTrans" cxnId="{966F0F00-C210-4346-9DB9-318AB64B275E}">
      <dgm:prSet/>
      <dgm:spPr/>
      <dgm:t>
        <a:bodyPr/>
        <a:lstStyle/>
        <a:p>
          <a:endParaRPr lang="ru-RU"/>
        </a:p>
      </dgm:t>
    </dgm:pt>
    <dgm:pt modelId="{94D8950C-E9DB-4E56-BEEC-73968D3B9441}">
      <dgm:prSet phldrT="[Текст]"/>
      <dgm:spPr/>
      <dgm:t>
        <a:bodyPr/>
        <a:lstStyle/>
        <a:p>
          <a:r>
            <a:rPr lang="ru-RU" b="0" dirty="0" smtClean="0">
              <a:effectLst/>
            </a:rPr>
            <a:t>14 бесплатных концертов;</a:t>
          </a:r>
          <a:endParaRPr lang="ru-RU" b="0" dirty="0">
            <a:effectLst/>
          </a:endParaRPr>
        </a:p>
      </dgm:t>
    </dgm:pt>
    <dgm:pt modelId="{A2D7F0FD-AB43-451B-9BBA-9D55A91E265A}" type="parTrans" cxnId="{98AC7B4A-92FE-4FA9-A362-D02796C02BF1}">
      <dgm:prSet/>
      <dgm:spPr/>
      <dgm:t>
        <a:bodyPr/>
        <a:lstStyle/>
        <a:p>
          <a:endParaRPr lang="ru-RU"/>
        </a:p>
      </dgm:t>
    </dgm:pt>
    <dgm:pt modelId="{ED9D57A0-89F3-4003-A762-353EFA07909A}" type="sibTrans" cxnId="{98AC7B4A-92FE-4FA9-A362-D02796C02BF1}">
      <dgm:prSet/>
      <dgm:spPr/>
      <dgm:t>
        <a:bodyPr/>
        <a:lstStyle/>
        <a:p>
          <a:endParaRPr lang="ru-RU"/>
        </a:p>
      </dgm:t>
    </dgm:pt>
    <dgm:pt modelId="{51FF3DAA-56D4-4217-A1F5-A69C9CCE4971}">
      <dgm:prSet phldrT="[Текст]"/>
      <dgm:spPr/>
      <dgm:t>
        <a:bodyPr/>
        <a:lstStyle/>
        <a:p>
          <a:r>
            <a:rPr lang="ru-RU" b="0" dirty="0" smtClean="0">
              <a:effectLst/>
            </a:rPr>
            <a:t>20 учреждений партнеров; </a:t>
          </a:r>
          <a:endParaRPr lang="ru-RU" b="0" dirty="0">
            <a:effectLst/>
          </a:endParaRPr>
        </a:p>
      </dgm:t>
    </dgm:pt>
    <dgm:pt modelId="{B7A52F4D-6402-48C1-93B1-5DB814BFCD78}" type="parTrans" cxnId="{2F0650EB-B0BD-4F08-9C45-3276745F841F}">
      <dgm:prSet/>
      <dgm:spPr/>
      <dgm:t>
        <a:bodyPr/>
        <a:lstStyle/>
        <a:p>
          <a:endParaRPr lang="ru-RU"/>
        </a:p>
      </dgm:t>
    </dgm:pt>
    <dgm:pt modelId="{9B0C4FD5-5F13-46CE-A2F9-70C10C2CB575}" type="sibTrans" cxnId="{2F0650EB-B0BD-4F08-9C45-3276745F841F}">
      <dgm:prSet/>
      <dgm:spPr/>
      <dgm:t>
        <a:bodyPr/>
        <a:lstStyle/>
        <a:p>
          <a:endParaRPr lang="ru-RU"/>
        </a:p>
      </dgm:t>
    </dgm:pt>
    <dgm:pt modelId="{63213BE8-4C8A-4435-9109-8C1EA53E486A}">
      <dgm:prSet phldrT="[Текст]"/>
      <dgm:spPr/>
      <dgm:t>
        <a:bodyPr/>
        <a:lstStyle/>
        <a:p>
          <a:r>
            <a:rPr lang="ru-RU" b="0" dirty="0" smtClean="0">
              <a:effectLst/>
            </a:rPr>
            <a:t>44 участника;</a:t>
          </a:r>
          <a:endParaRPr lang="ru-RU" b="0" dirty="0">
            <a:effectLst/>
          </a:endParaRPr>
        </a:p>
      </dgm:t>
    </dgm:pt>
    <dgm:pt modelId="{E5E6C2B6-4161-4C55-BC28-B837AA1B876E}" type="parTrans" cxnId="{7DD351BD-EC1A-40C5-BA55-96483549F361}">
      <dgm:prSet/>
      <dgm:spPr/>
      <dgm:t>
        <a:bodyPr/>
        <a:lstStyle/>
        <a:p>
          <a:endParaRPr lang="ru-RU"/>
        </a:p>
      </dgm:t>
    </dgm:pt>
    <dgm:pt modelId="{E7AF278E-4F22-4A89-A5A9-20B06EFEFF71}" type="sibTrans" cxnId="{7DD351BD-EC1A-40C5-BA55-96483549F361}">
      <dgm:prSet/>
      <dgm:spPr/>
      <dgm:t>
        <a:bodyPr/>
        <a:lstStyle/>
        <a:p>
          <a:endParaRPr lang="ru-RU"/>
        </a:p>
      </dgm:t>
    </dgm:pt>
    <dgm:pt modelId="{0239DA3C-6390-4FF7-9848-27307E879A79}">
      <dgm:prSet custT="1"/>
      <dgm:spPr/>
      <dgm:t>
        <a:bodyPr/>
        <a:lstStyle/>
        <a:p>
          <a:r>
            <a:rPr lang="ru-RU" sz="1800" dirty="0" smtClean="0"/>
            <a:t>Проект стал победителем городского конкурса среди учреждений культуры в номинации «Проект года» </a:t>
          </a:r>
          <a:r>
            <a:rPr lang="ru-RU" sz="1800" dirty="0" smtClean="0"/>
            <a:t>по итогам 2022 года.</a:t>
          </a:r>
          <a:endParaRPr lang="ru-RU" sz="1800" dirty="0"/>
        </a:p>
      </dgm:t>
    </dgm:pt>
    <dgm:pt modelId="{E2F39E41-2E5F-4A2C-8A3C-F63E66B819F3}" type="parTrans" cxnId="{1E93307E-ABE6-4088-A73C-1037BEBCF0A4}">
      <dgm:prSet/>
      <dgm:spPr/>
      <dgm:t>
        <a:bodyPr/>
        <a:lstStyle/>
        <a:p>
          <a:endParaRPr lang="ru-RU"/>
        </a:p>
      </dgm:t>
    </dgm:pt>
    <dgm:pt modelId="{EC1486F2-6CBD-4755-AA4B-5ED0005E48A8}" type="sibTrans" cxnId="{1E93307E-ABE6-4088-A73C-1037BEBCF0A4}">
      <dgm:prSet/>
      <dgm:spPr/>
      <dgm:t>
        <a:bodyPr/>
        <a:lstStyle/>
        <a:p>
          <a:endParaRPr lang="ru-RU"/>
        </a:p>
      </dgm:t>
    </dgm:pt>
    <dgm:pt modelId="{492D32FB-78AD-402F-A7F0-38D92B81976E}">
      <dgm:prSet phldrT="[Текст]"/>
      <dgm:spPr/>
      <dgm:t>
        <a:bodyPr/>
        <a:lstStyle/>
        <a:p>
          <a:r>
            <a:rPr lang="ru-RU" b="0" dirty="0" smtClean="0">
              <a:effectLst/>
            </a:rPr>
            <a:t>38 побед в конкурсах;</a:t>
          </a:r>
          <a:endParaRPr lang="ru-RU" b="0" dirty="0">
            <a:effectLst/>
          </a:endParaRPr>
        </a:p>
      </dgm:t>
    </dgm:pt>
    <dgm:pt modelId="{68995D89-F2BE-411C-BBB4-38F2246CC59F}" type="parTrans" cxnId="{F671F1B5-E0D5-475D-BEC9-3F7D49F7B844}">
      <dgm:prSet/>
      <dgm:spPr/>
      <dgm:t>
        <a:bodyPr/>
        <a:lstStyle/>
        <a:p>
          <a:endParaRPr lang="ru-RU"/>
        </a:p>
      </dgm:t>
    </dgm:pt>
    <dgm:pt modelId="{8B605656-63FA-48FE-A6D6-CF61B67902B9}" type="sibTrans" cxnId="{F671F1B5-E0D5-475D-BEC9-3F7D49F7B844}">
      <dgm:prSet/>
      <dgm:spPr/>
      <dgm:t>
        <a:bodyPr/>
        <a:lstStyle/>
        <a:p>
          <a:endParaRPr lang="ru-RU"/>
        </a:p>
      </dgm:t>
    </dgm:pt>
    <dgm:pt modelId="{F101AB18-11EB-4C51-9DAA-1564D0E82213}" type="pres">
      <dgm:prSet presAssocID="{0EBEB373-AC1A-4E03-BBF0-DD4945FEFB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2F7B7-3FC9-4BA0-B1BF-FA1FBDFBBA11}" type="pres">
      <dgm:prSet presAssocID="{DAF1B2EF-FDEE-4784-B380-590E20A89EDD}" presName="composite" presStyleCnt="0"/>
      <dgm:spPr/>
      <dgm:t>
        <a:bodyPr/>
        <a:lstStyle/>
        <a:p>
          <a:endParaRPr lang="ru-RU"/>
        </a:p>
      </dgm:t>
    </dgm:pt>
    <dgm:pt modelId="{45C82C6F-02C4-46DD-944C-D18A78F94018}" type="pres">
      <dgm:prSet presAssocID="{DAF1B2EF-FDEE-4784-B380-590E20A89EDD}" presName="parTx" presStyleLbl="alignNode1" presStyleIdx="0" presStyleCnt="2" custScaleX="92092" custLinFactNeighborX="6259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7A6F9A-E724-4719-93A1-A9AAC2C0C10E}" type="pres">
      <dgm:prSet presAssocID="{DAF1B2EF-FDEE-4784-B380-590E20A89EDD}" presName="desTx" presStyleLbl="alignAccFollowNode1" presStyleIdx="0" presStyleCnt="2" custScaleX="89828" custScaleY="92616" custLinFactNeighborX="6259" custLinFactNeighborY="-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CBBA-C216-4DF0-9C51-8A9AAF8F4C71}" type="pres">
      <dgm:prSet presAssocID="{004AEE11-D581-43B9-9E48-0C24D29E089E}" presName="space" presStyleCnt="0"/>
      <dgm:spPr/>
      <dgm:t>
        <a:bodyPr/>
        <a:lstStyle/>
        <a:p>
          <a:endParaRPr lang="ru-RU"/>
        </a:p>
      </dgm:t>
    </dgm:pt>
    <dgm:pt modelId="{CABB6939-9C4B-47EF-97DF-B2F86289D904}" type="pres">
      <dgm:prSet presAssocID="{8DF997B4-23C5-407F-AF3C-40B1E3C68935}" presName="composite" presStyleCnt="0"/>
      <dgm:spPr/>
      <dgm:t>
        <a:bodyPr/>
        <a:lstStyle/>
        <a:p>
          <a:endParaRPr lang="ru-RU"/>
        </a:p>
      </dgm:t>
    </dgm:pt>
    <dgm:pt modelId="{FF1ECE9A-A4BF-4F23-A553-F80E9E3014DC}" type="pres">
      <dgm:prSet presAssocID="{8DF997B4-23C5-407F-AF3C-40B1E3C68935}" presName="parTx" presStyleLbl="alignNode1" presStyleIdx="1" presStyleCnt="2" custScaleX="77901" custLinFactNeighborX="-522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ABE13F6-8435-4AA5-8CD3-D265E2683985}" type="pres">
      <dgm:prSet presAssocID="{8DF997B4-23C5-407F-AF3C-40B1E3C68935}" presName="desTx" presStyleLbl="alignAccFollowNode1" presStyleIdx="1" presStyleCnt="2" custScaleX="73029" custScaleY="91916" custLinFactNeighborX="-5221" custLinFactNeighborY="-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351BD-EC1A-40C5-BA55-96483549F361}" srcId="{8DF997B4-23C5-407F-AF3C-40B1E3C68935}" destId="{63213BE8-4C8A-4435-9109-8C1EA53E486A}" srcOrd="4" destOrd="0" parTransId="{E5E6C2B6-4161-4C55-BC28-B837AA1B876E}" sibTransId="{E7AF278E-4F22-4A89-A5A9-20B06EFEFF71}"/>
    <dgm:cxn modelId="{FB85E52D-AC65-45BB-B96B-FA83C12F23E8}" type="presOf" srcId="{683D6EED-FCB8-41F4-8F4D-0F0C797B3AFC}" destId="{A17A6F9A-E724-4719-93A1-A9AAC2C0C10E}" srcOrd="0" destOrd="0" presId="urn:microsoft.com/office/officeart/2005/8/layout/hList1"/>
    <dgm:cxn modelId="{7FCC99A6-145B-411B-BCB1-A43D35B318CE}" type="presOf" srcId="{94D8950C-E9DB-4E56-BEEC-73968D3B9441}" destId="{6ABE13F6-8435-4AA5-8CD3-D265E2683985}" srcOrd="0" destOrd="5" presId="urn:microsoft.com/office/officeart/2005/8/layout/hList1"/>
    <dgm:cxn modelId="{6D90893B-5B0A-4647-BD82-A2984DED4543}" type="presOf" srcId="{63213BE8-4C8A-4435-9109-8C1EA53E486A}" destId="{6ABE13F6-8435-4AA5-8CD3-D265E2683985}" srcOrd="0" destOrd="4" presId="urn:microsoft.com/office/officeart/2005/8/layout/hList1"/>
    <dgm:cxn modelId="{13EEC299-F4AC-44D4-AB99-D48FB1A0640D}" type="presOf" srcId="{1E1DF050-0D03-46B8-BFA8-42E005B8F02A}" destId="{A17A6F9A-E724-4719-93A1-A9AAC2C0C10E}" srcOrd="0" destOrd="1" presId="urn:microsoft.com/office/officeart/2005/8/layout/hList1"/>
    <dgm:cxn modelId="{89EA7563-356D-4BC5-8257-2A5DB8F3F26D}" srcId="{DAF1B2EF-FDEE-4784-B380-590E20A89EDD}" destId="{3BBE4085-2D72-4C97-ABF1-1109F12DC440}" srcOrd="2" destOrd="0" parTransId="{571A1EF4-3F1B-4D7B-AC9C-FBA148798B27}" sibTransId="{1D12BF76-1650-4F57-A1C8-22AFF0EF0FBA}"/>
    <dgm:cxn modelId="{75831346-66C3-407D-9EC5-EE8D2D5E84FE}" type="presOf" srcId="{DAF1B2EF-FDEE-4784-B380-590E20A89EDD}" destId="{45C82C6F-02C4-46DD-944C-D18A78F94018}" srcOrd="0" destOrd="0" presId="urn:microsoft.com/office/officeart/2005/8/layout/hList1"/>
    <dgm:cxn modelId="{1164C3E0-7552-48CD-AF86-073A1275EB7D}" srcId="{8DF997B4-23C5-407F-AF3C-40B1E3C68935}" destId="{E2C1F474-830A-4BE9-BC32-17CFFB8DDC56}" srcOrd="1" destOrd="0" parTransId="{8494233C-3829-40CD-BBA9-D36E8C329EC6}" sibTransId="{A2327DC8-699E-49E8-A2FC-DD10525C55DB}"/>
    <dgm:cxn modelId="{4FC2572A-5498-486B-8900-F95D9916DB4F}" srcId="{8DF997B4-23C5-407F-AF3C-40B1E3C68935}" destId="{591FA91D-2AA8-4188-8DDD-EF89692C74F3}" srcOrd="2" destOrd="0" parTransId="{97AE7D64-AFC7-4D36-B130-7B60ECE0F3CB}" sibTransId="{AFBE4B1F-9637-469F-933F-605FD97F7B8C}"/>
    <dgm:cxn modelId="{C4A0B538-8A3D-4206-838B-640AA876FEA3}" srcId="{DAF1B2EF-FDEE-4784-B380-590E20A89EDD}" destId="{683D6EED-FCB8-41F4-8F4D-0F0C797B3AFC}" srcOrd="0" destOrd="0" parTransId="{223B565C-7A97-401F-A002-C8DB3E74FA73}" sibTransId="{02F41C89-3BCE-4AD2-BC92-E41DD4DB56F7}"/>
    <dgm:cxn modelId="{BF478F00-5134-441F-A506-5D93EDE995AF}" type="presOf" srcId="{8DF997B4-23C5-407F-AF3C-40B1E3C68935}" destId="{FF1ECE9A-A4BF-4F23-A553-F80E9E3014DC}" srcOrd="0" destOrd="0" presId="urn:microsoft.com/office/officeart/2005/8/layout/hList1"/>
    <dgm:cxn modelId="{00CA984A-8C82-4D26-B768-D840B6F8BE4A}" srcId="{0EBEB373-AC1A-4E03-BBF0-DD4945FEFBCC}" destId="{DAF1B2EF-FDEE-4784-B380-590E20A89EDD}" srcOrd="0" destOrd="0" parTransId="{B3D62623-66FE-4BB4-BD7B-B7B229C68205}" sibTransId="{004AEE11-D581-43B9-9E48-0C24D29E089E}"/>
    <dgm:cxn modelId="{7E2613B6-E12F-46B5-AFCC-94646B75DB22}" type="presOf" srcId="{E2C1F474-830A-4BE9-BC32-17CFFB8DDC56}" destId="{6ABE13F6-8435-4AA5-8CD3-D265E2683985}" srcOrd="0" destOrd="1" presId="urn:microsoft.com/office/officeart/2005/8/layout/hList1"/>
    <dgm:cxn modelId="{FEC0AAF8-569A-4181-A455-F464701F3761}" type="presOf" srcId="{3BBE4085-2D72-4C97-ABF1-1109F12DC440}" destId="{A17A6F9A-E724-4719-93A1-A9AAC2C0C10E}" srcOrd="0" destOrd="2" presId="urn:microsoft.com/office/officeart/2005/8/layout/hList1"/>
    <dgm:cxn modelId="{5F20F03B-0E93-48D1-A54A-0163E28F4753}" type="presOf" srcId="{492D32FB-78AD-402F-A7F0-38D92B81976E}" destId="{6ABE13F6-8435-4AA5-8CD3-D265E2683985}" srcOrd="0" destOrd="6" presId="urn:microsoft.com/office/officeart/2005/8/layout/hList1"/>
    <dgm:cxn modelId="{C3C40900-5983-41D2-9D2F-34001990152D}" type="presOf" srcId="{73B43320-256B-4E95-8B9D-0A4EAC9C4411}" destId="{6ABE13F6-8435-4AA5-8CD3-D265E2683985}" srcOrd="0" destOrd="8" presId="urn:microsoft.com/office/officeart/2005/8/layout/hList1"/>
    <dgm:cxn modelId="{6B0C721C-9DF7-4496-ABBB-06AF72B1DCAA}" type="presOf" srcId="{0EBEB373-AC1A-4E03-BBF0-DD4945FEFBCC}" destId="{F101AB18-11EB-4C51-9DAA-1564D0E82213}" srcOrd="0" destOrd="0" presId="urn:microsoft.com/office/officeart/2005/8/layout/hList1"/>
    <dgm:cxn modelId="{2F0650EB-B0BD-4F08-9C45-3276745F841F}" srcId="{8DF997B4-23C5-407F-AF3C-40B1E3C68935}" destId="{51FF3DAA-56D4-4217-A1F5-A69C9CCE4971}" srcOrd="7" destOrd="0" parTransId="{B7A52F4D-6402-48C1-93B1-5DB814BFCD78}" sibTransId="{9B0C4FD5-5F13-46CE-A2F9-70C10C2CB575}"/>
    <dgm:cxn modelId="{792454F3-EB21-4AD1-8CF8-23D9FD398BBE}" type="presOf" srcId="{51A75D44-5F95-4CCB-8A73-AEF222D6C4AA}" destId="{6ABE13F6-8435-4AA5-8CD3-D265E2683985}" srcOrd="0" destOrd="3" presId="urn:microsoft.com/office/officeart/2005/8/layout/hList1"/>
    <dgm:cxn modelId="{C26DB7DA-1132-4877-853A-A81CEDA3141D}" type="presOf" srcId="{591FA91D-2AA8-4188-8DDD-EF89692C74F3}" destId="{6ABE13F6-8435-4AA5-8CD3-D265E2683985}" srcOrd="0" destOrd="2" presId="urn:microsoft.com/office/officeart/2005/8/layout/hList1"/>
    <dgm:cxn modelId="{966F0F00-C210-4346-9DB9-318AB64B275E}" srcId="{8DF997B4-23C5-407F-AF3C-40B1E3C68935}" destId="{51A75D44-5F95-4CCB-8A73-AEF222D6C4AA}" srcOrd="3" destOrd="0" parTransId="{63211744-E419-4A20-8616-A1845A077BCD}" sibTransId="{331F0E78-885B-4221-BE67-3EA33A92B97E}"/>
    <dgm:cxn modelId="{98AC7B4A-92FE-4FA9-A362-D02796C02BF1}" srcId="{8DF997B4-23C5-407F-AF3C-40B1E3C68935}" destId="{94D8950C-E9DB-4E56-BEEC-73968D3B9441}" srcOrd="5" destOrd="0" parTransId="{A2D7F0FD-AB43-451B-9BBA-9D55A91E265A}" sibTransId="{ED9D57A0-89F3-4003-A762-353EFA07909A}"/>
    <dgm:cxn modelId="{02D3920C-8031-4605-996C-3CD93019D5CD}" type="presOf" srcId="{9DCDADB6-6D02-42D8-ABDC-AF2A5A646A4D}" destId="{6ABE13F6-8435-4AA5-8CD3-D265E2683985}" srcOrd="0" destOrd="0" presId="urn:microsoft.com/office/officeart/2005/8/layout/hList1"/>
    <dgm:cxn modelId="{F671F1B5-E0D5-475D-BEC9-3F7D49F7B844}" srcId="{8DF997B4-23C5-407F-AF3C-40B1E3C68935}" destId="{492D32FB-78AD-402F-A7F0-38D92B81976E}" srcOrd="6" destOrd="0" parTransId="{68995D89-F2BE-411C-BBB4-38F2246CC59F}" sibTransId="{8B605656-63FA-48FE-A6D6-CF61B67902B9}"/>
    <dgm:cxn modelId="{1E93307E-ABE6-4088-A73C-1037BEBCF0A4}" srcId="{DAF1B2EF-FDEE-4784-B380-590E20A89EDD}" destId="{0239DA3C-6390-4FF7-9848-27307E879A79}" srcOrd="3" destOrd="0" parTransId="{E2F39E41-2E5F-4A2C-8A3C-F63E66B819F3}" sibTransId="{EC1486F2-6CBD-4755-AA4B-5ED0005E48A8}"/>
    <dgm:cxn modelId="{9BDC91FE-134C-49E6-8261-FC111A9CCF9F}" type="presOf" srcId="{0239DA3C-6390-4FF7-9848-27307E879A79}" destId="{A17A6F9A-E724-4719-93A1-A9AAC2C0C10E}" srcOrd="0" destOrd="3" presId="urn:microsoft.com/office/officeart/2005/8/layout/hList1"/>
    <dgm:cxn modelId="{D89DF9AB-18DF-489B-BCF3-414949041C28}" type="presOf" srcId="{51FF3DAA-56D4-4217-A1F5-A69C9CCE4971}" destId="{6ABE13F6-8435-4AA5-8CD3-D265E2683985}" srcOrd="0" destOrd="7" presId="urn:microsoft.com/office/officeart/2005/8/layout/hList1"/>
    <dgm:cxn modelId="{16BFEC06-2CE4-4214-A426-2F7476FC6C0C}" srcId="{0EBEB373-AC1A-4E03-BBF0-DD4945FEFBCC}" destId="{8DF997B4-23C5-407F-AF3C-40B1E3C68935}" srcOrd="1" destOrd="0" parTransId="{81D13879-6816-4381-AB31-4FE03DF7F5F0}" sibTransId="{FF310CEC-7EE8-4E80-A87C-3510EF89EAE8}"/>
    <dgm:cxn modelId="{FB9FF5DD-A1DF-4F95-AB6A-9872747CB5E7}" srcId="{DAF1B2EF-FDEE-4784-B380-590E20A89EDD}" destId="{1E1DF050-0D03-46B8-BFA8-42E005B8F02A}" srcOrd="1" destOrd="0" parTransId="{5E4663A4-2264-4E53-BA18-A84A781552A1}" sibTransId="{BC0264D0-7D5F-46DA-BB31-2593CB37D04C}"/>
    <dgm:cxn modelId="{6B0026F0-2298-4B26-8E34-85B29C1C051A}" srcId="{8DF997B4-23C5-407F-AF3C-40B1E3C68935}" destId="{9DCDADB6-6D02-42D8-ABDC-AF2A5A646A4D}" srcOrd="0" destOrd="0" parTransId="{9D7008BA-C7E7-4F65-B3A6-CB96E976FE91}" sibTransId="{61315579-B11B-463C-B090-10A040881DEC}"/>
    <dgm:cxn modelId="{93C4B698-4BA8-4171-B0DB-79E6877E0CD5}" srcId="{8DF997B4-23C5-407F-AF3C-40B1E3C68935}" destId="{73B43320-256B-4E95-8B9D-0A4EAC9C4411}" srcOrd="8" destOrd="0" parTransId="{471ACD17-8B92-42F9-86A4-B281DC962FD9}" sibTransId="{3E7324CD-C229-4A51-A08C-EC700D9441B9}"/>
    <dgm:cxn modelId="{B0D815BF-EDE4-4BC2-9961-7775941E178E}" type="presParOf" srcId="{F101AB18-11EB-4C51-9DAA-1564D0E82213}" destId="{5702F7B7-3FC9-4BA0-B1BF-FA1FBDFBBA11}" srcOrd="0" destOrd="0" presId="urn:microsoft.com/office/officeart/2005/8/layout/hList1"/>
    <dgm:cxn modelId="{1E7E137B-AB6E-4E2D-966C-633E91905272}" type="presParOf" srcId="{5702F7B7-3FC9-4BA0-B1BF-FA1FBDFBBA11}" destId="{45C82C6F-02C4-46DD-944C-D18A78F94018}" srcOrd="0" destOrd="0" presId="urn:microsoft.com/office/officeart/2005/8/layout/hList1"/>
    <dgm:cxn modelId="{E1398D1C-FF53-4A4C-B47D-17DAE921190D}" type="presParOf" srcId="{5702F7B7-3FC9-4BA0-B1BF-FA1FBDFBBA11}" destId="{A17A6F9A-E724-4719-93A1-A9AAC2C0C10E}" srcOrd="1" destOrd="0" presId="urn:microsoft.com/office/officeart/2005/8/layout/hList1"/>
    <dgm:cxn modelId="{BF903985-F147-49E9-B4E5-422120D188D4}" type="presParOf" srcId="{F101AB18-11EB-4C51-9DAA-1564D0E82213}" destId="{AF1CCBBA-C216-4DF0-9C51-8A9AAF8F4C71}" srcOrd="1" destOrd="0" presId="urn:microsoft.com/office/officeart/2005/8/layout/hList1"/>
    <dgm:cxn modelId="{0431988F-F48F-4030-ACFC-6140A4F3E12B}" type="presParOf" srcId="{F101AB18-11EB-4C51-9DAA-1564D0E82213}" destId="{CABB6939-9C4B-47EF-97DF-B2F86289D904}" srcOrd="2" destOrd="0" presId="urn:microsoft.com/office/officeart/2005/8/layout/hList1"/>
    <dgm:cxn modelId="{2717E530-C29C-453F-A1C4-9713C83C316A}" type="presParOf" srcId="{CABB6939-9C4B-47EF-97DF-B2F86289D904}" destId="{FF1ECE9A-A4BF-4F23-A553-F80E9E3014DC}" srcOrd="0" destOrd="0" presId="urn:microsoft.com/office/officeart/2005/8/layout/hList1"/>
    <dgm:cxn modelId="{76E5D654-3E6A-4069-BD46-7D6F94F18B10}" type="presParOf" srcId="{CABB6939-9C4B-47EF-97DF-B2F86289D904}" destId="{6ABE13F6-8435-4AA5-8CD3-D265E26839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EEB73-C93C-4904-82E0-5895A4CF273A}">
      <dsp:nvSpPr>
        <dsp:cNvPr id="0" name=""/>
        <dsp:cNvSpPr/>
      </dsp:nvSpPr>
      <dsp:spPr>
        <a:xfrm rot="5400000">
          <a:off x="4274238" y="-2256024"/>
          <a:ext cx="1296497" cy="6816670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Создание условий для развития и реализации творческих способностей талантливых жителей города Набережные Челны, их творческого потенциала</a:t>
          </a:r>
          <a:endParaRPr lang="ru-RU" sz="2100" b="0" kern="1200" dirty="0">
            <a:effectLst/>
          </a:endParaRPr>
        </a:p>
      </dsp:txBody>
      <dsp:txXfrm rot="-5400000">
        <a:off x="1577442" y="567352"/>
        <a:ext cx="6690090" cy="1169917"/>
      </dsp:txXfrm>
    </dsp:sp>
    <dsp:sp modelId="{020469D7-9DD9-47E5-B0A5-63A750D1F1D0}">
      <dsp:nvSpPr>
        <dsp:cNvPr id="0" name=""/>
        <dsp:cNvSpPr/>
      </dsp:nvSpPr>
      <dsp:spPr>
        <a:xfrm>
          <a:off x="0" y="691439"/>
          <a:ext cx="1513532" cy="902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91439"/>
        <a:ext cx="1513532" cy="902759"/>
      </dsp:txXfrm>
    </dsp:sp>
    <dsp:sp modelId="{7E8554D6-2085-4898-909F-928549C3B5BB}">
      <dsp:nvSpPr>
        <dsp:cNvPr id="0" name=""/>
        <dsp:cNvSpPr/>
      </dsp:nvSpPr>
      <dsp:spPr>
        <a:xfrm rot="5400000">
          <a:off x="3595423" y="-44430"/>
          <a:ext cx="2699834" cy="6766250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Поиск и выявление одаренных жителей города;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Стимулирование и поддержка талантливых исполнителей;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Создание системы наставничества для выхода талантливых исполнителей на профессиональную сцену;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Оказание концертной помощи в становлении талантов.</a:t>
          </a:r>
          <a:endParaRPr lang="ru-RU" sz="2100" kern="1200" dirty="0"/>
        </a:p>
      </dsp:txBody>
      <dsp:txXfrm rot="-5400000">
        <a:off x="1694010" y="2120573"/>
        <a:ext cx="6502660" cy="2436244"/>
      </dsp:txXfrm>
    </dsp:sp>
    <dsp:sp modelId="{2AF6FEB1-9FB4-45F9-9DA5-F95E17349479}">
      <dsp:nvSpPr>
        <dsp:cNvPr id="0" name=""/>
        <dsp:cNvSpPr/>
      </dsp:nvSpPr>
      <dsp:spPr>
        <a:xfrm>
          <a:off x="0" y="2444083"/>
          <a:ext cx="1561595" cy="173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r>
            <a:rPr lang="ru-RU" sz="3200" kern="1200" dirty="0" smtClean="0"/>
            <a:t> </a:t>
          </a:r>
        </a:p>
      </dsp:txBody>
      <dsp:txXfrm>
        <a:off x="0" y="2444083"/>
        <a:ext cx="1561595" cy="173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210A9-F13A-4D1D-925A-D23A7E417E72}">
      <dsp:nvSpPr>
        <dsp:cNvPr id="0" name=""/>
        <dsp:cNvSpPr/>
      </dsp:nvSpPr>
      <dsp:spPr>
        <a:xfrm rot="5400000">
          <a:off x="4970364" y="-2476360"/>
          <a:ext cx="1198083" cy="621212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положения проекта и  стратегии;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Подготовка, размещение информации в СМИ и социальных сетях;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Информационная рассылка по учреждениям города;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Подготовка к кастингу.</a:t>
          </a:r>
          <a:endParaRPr lang="ru-RU" sz="1400" kern="1200" dirty="0"/>
        </a:p>
      </dsp:txBody>
      <dsp:txXfrm rot="-5400000">
        <a:off x="2463345" y="89145"/>
        <a:ext cx="6153635" cy="1081111"/>
      </dsp:txXfrm>
    </dsp:sp>
    <dsp:sp modelId="{AAFF7A19-E2E4-43D9-97D2-6FBB46B07E95}">
      <dsp:nvSpPr>
        <dsp:cNvPr id="0" name=""/>
        <dsp:cNvSpPr/>
      </dsp:nvSpPr>
      <dsp:spPr>
        <a:xfrm>
          <a:off x="988" y="26964"/>
          <a:ext cx="2462356" cy="12055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Организационный этап: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проведение </a:t>
          </a:r>
          <a:r>
            <a:rPr lang="en-US" sz="1500" b="0" kern="1200" dirty="0" smtClean="0"/>
            <a:t>PR</a:t>
          </a:r>
          <a:r>
            <a:rPr lang="ru-RU" sz="1500" b="0" kern="1200" dirty="0" smtClean="0"/>
            <a:t>-кампании по проведению проекта</a:t>
          </a:r>
          <a:endParaRPr lang="ru-RU" sz="1500" b="0" kern="1200" dirty="0"/>
        </a:p>
      </dsp:txBody>
      <dsp:txXfrm>
        <a:off x="59836" y="85812"/>
        <a:ext cx="2344660" cy="1087811"/>
      </dsp:txXfrm>
    </dsp:sp>
    <dsp:sp modelId="{B1746BFC-2054-4B45-87CD-9960C4E2AAF7}">
      <dsp:nvSpPr>
        <dsp:cNvPr id="0" name=""/>
        <dsp:cNvSpPr/>
      </dsp:nvSpPr>
      <dsp:spPr>
        <a:xfrm rot="5400000">
          <a:off x="5067779" y="-1239182"/>
          <a:ext cx="970039" cy="62197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Кастинги, укомплектование групп, распределение участников среди наставников проекта.     </a:t>
          </a:r>
          <a:endParaRPr lang="ru-RU" sz="1400" kern="1200" dirty="0"/>
        </a:p>
      </dsp:txBody>
      <dsp:txXfrm rot="-5400000">
        <a:off x="2442940" y="1433010"/>
        <a:ext cx="6172365" cy="875333"/>
      </dsp:txXfrm>
    </dsp:sp>
    <dsp:sp modelId="{24BA847F-E0C7-4793-A304-953A130770DE}">
      <dsp:nvSpPr>
        <dsp:cNvPr id="0" name=""/>
        <dsp:cNvSpPr/>
      </dsp:nvSpPr>
      <dsp:spPr>
        <a:xfrm>
          <a:off x="10770" y="1320615"/>
          <a:ext cx="2453664" cy="1087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Подготовительный этап:</a:t>
          </a:r>
        </a:p>
      </dsp:txBody>
      <dsp:txXfrm>
        <a:off x="63861" y="1373706"/>
        <a:ext cx="2347482" cy="981397"/>
      </dsp:txXfrm>
    </dsp:sp>
    <dsp:sp modelId="{063D5D3F-E00F-4C97-8BDB-1B9231444051}">
      <dsp:nvSpPr>
        <dsp:cNvPr id="0" name=""/>
        <dsp:cNvSpPr/>
      </dsp:nvSpPr>
      <dsp:spPr>
        <a:xfrm rot="5400000">
          <a:off x="4913451" y="237878"/>
          <a:ext cx="1299991" cy="61711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Занятия по вокалу и хореографии, сценической речи и актерскому мастерству;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Индивидуальная работа наставников с участниками;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Репетиции, творческие мастер-классы, тренинги;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Ежемесячные тематические </a:t>
          </a:r>
          <a:r>
            <a:rPr lang="ru-RU" sz="1400" kern="1200" smtClean="0"/>
            <a:t>отчетные концерты (офлайн</a:t>
          </a:r>
          <a:r>
            <a:rPr lang="ru-RU" sz="1400" kern="1200" dirty="0" smtClean="0"/>
            <a:t>, онлайн).</a:t>
          </a:r>
          <a:endParaRPr lang="ru-RU" sz="1400" kern="1200" dirty="0"/>
        </a:p>
      </dsp:txBody>
      <dsp:txXfrm rot="-5400000">
        <a:off x="2477849" y="2736940"/>
        <a:ext cx="6107735" cy="1173071"/>
      </dsp:txXfrm>
    </dsp:sp>
    <dsp:sp modelId="{9DC9BC55-9703-4EED-9731-CCCC637D55EF}">
      <dsp:nvSpPr>
        <dsp:cNvPr id="0" name=""/>
        <dsp:cNvSpPr/>
      </dsp:nvSpPr>
      <dsp:spPr>
        <a:xfrm>
          <a:off x="988" y="2522135"/>
          <a:ext cx="2476860" cy="1602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Основной этап: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подготовка и проведение концертов в рамках проекта </a:t>
          </a:r>
          <a:endParaRPr lang="ru-RU" sz="1500" b="0" kern="1200" dirty="0"/>
        </a:p>
      </dsp:txBody>
      <dsp:txXfrm>
        <a:off x="79224" y="2600371"/>
        <a:ext cx="2320388" cy="1446207"/>
      </dsp:txXfrm>
    </dsp:sp>
    <dsp:sp modelId="{E9639CA3-567F-472C-B9C0-2C48E4BC44CC}">
      <dsp:nvSpPr>
        <dsp:cNvPr id="0" name=""/>
        <dsp:cNvSpPr/>
      </dsp:nvSpPr>
      <dsp:spPr>
        <a:xfrm rot="5400000">
          <a:off x="4972223" y="1753877"/>
          <a:ext cx="1212157" cy="618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Гала-концерт проекта. Награждение победителей;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выпускников в районных и городских мероприятиях;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Помощь выпускникам проекта при поступлении  в профильный ВУЗ, частичное трудоустройство.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2487346" y="4297928"/>
        <a:ext cx="6122739" cy="1093811"/>
      </dsp:txXfrm>
    </dsp:sp>
    <dsp:sp modelId="{09907FB8-BE22-4FFC-B73A-D5C933BD527E}">
      <dsp:nvSpPr>
        <dsp:cNvPr id="0" name=""/>
        <dsp:cNvSpPr/>
      </dsp:nvSpPr>
      <dsp:spPr>
        <a:xfrm>
          <a:off x="0" y="4297888"/>
          <a:ext cx="2486356" cy="10938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Итоговый этап: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/>
        </a:p>
      </dsp:txBody>
      <dsp:txXfrm>
        <a:off x="53399" y="4351287"/>
        <a:ext cx="2379558" cy="987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82C6F-02C4-46DD-944C-D18A78F94018}">
      <dsp:nvSpPr>
        <dsp:cNvPr id="0" name=""/>
        <dsp:cNvSpPr/>
      </dsp:nvSpPr>
      <dsp:spPr>
        <a:xfrm>
          <a:off x="309248" y="97412"/>
          <a:ext cx="4485757" cy="547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Качественные результаты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960" y="124124"/>
        <a:ext cx="4432333" cy="493776"/>
      </dsp:txXfrm>
    </dsp:sp>
    <dsp:sp modelId="{A17A6F9A-E724-4719-93A1-A9AAC2C0C10E}">
      <dsp:nvSpPr>
        <dsp:cNvPr id="0" name=""/>
        <dsp:cNvSpPr/>
      </dsp:nvSpPr>
      <dsp:spPr>
        <a:xfrm>
          <a:off x="364387" y="710267"/>
          <a:ext cx="4375479" cy="36001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Выявление талантов, продвижение их в творческом развитии;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Привлечение  СМИ, жителей города, руководителей предприятий, организаций к развитию творчества;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Привлечение талантливой молодежи к добровольческой деятельности и работе в сфере культуры;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Проект стал победителем городского конкурса среди учреждений культуры в номинации «Проект года» </a:t>
          </a:r>
          <a:r>
            <a:rPr lang="ru-RU" sz="1800" kern="1200" dirty="0" smtClean="0"/>
            <a:t>по итогам 2022 года.</a:t>
          </a:r>
          <a:endParaRPr lang="ru-RU" sz="1800" kern="1200" dirty="0"/>
        </a:p>
      </dsp:txBody>
      <dsp:txXfrm>
        <a:off x="364387" y="710267"/>
        <a:ext cx="4375479" cy="3600193"/>
      </dsp:txXfrm>
    </dsp:sp>
    <dsp:sp modelId="{FF1ECE9A-A4BF-4F23-A553-F80E9E3014DC}">
      <dsp:nvSpPr>
        <dsp:cNvPr id="0" name=""/>
        <dsp:cNvSpPr/>
      </dsp:nvSpPr>
      <dsp:spPr>
        <a:xfrm>
          <a:off x="4917754" y="104214"/>
          <a:ext cx="3794520" cy="547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Количественные результаты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466" y="130926"/>
        <a:ext cx="3741096" cy="493776"/>
      </dsp:txXfrm>
    </dsp:sp>
    <dsp:sp modelId="{6ABE13F6-8435-4AA5-8CD3-D265E2683985}">
      <dsp:nvSpPr>
        <dsp:cNvPr id="0" name=""/>
        <dsp:cNvSpPr/>
      </dsp:nvSpPr>
      <dsp:spPr>
        <a:xfrm>
          <a:off x="5036410" y="719324"/>
          <a:ext cx="3557207" cy="357298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За 15 лет реализации проекта: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Количество вовлеченных участников</a:t>
          </a:r>
          <a:r>
            <a:rPr lang="ru-RU" sz="1600" b="0" kern="1200" dirty="0" smtClean="0">
              <a:effectLst/>
            </a:rPr>
            <a:t> – 550 человек;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Поступившие в профильные учебные заведения и трудоустроенные в сфере культуры – 40 человек;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За 2022 год: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44 участника;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14 бесплатных концертов;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38 побед в конкурсах;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20 учреждений партнеров; </a:t>
          </a:r>
          <a:endParaRPr lang="ru-RU" sz="1600" b="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/>
            </a:rPr>
            <a:t>Информационный охват проекта – 500000 человек.</a:t>
          </a:r>
          <a:endParaRPr lang="ru-RU" sz="1600" b="0" kern="1200" dirty="0">
            <a:effectLst/>
          </a:endParaRPr>
        </a:p>
      </dsp:txBody>
      <dsp:txXfrm>
        <a:off x="5036410" y="719324"/>
        <a:ext cx="3557207" cy="357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2A106-CE9F-43C9-8BE8-D0BC876F94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851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03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06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0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12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BDA9-1B5C-42B7-850C-ACDCDE03D864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5816-7297-4401-8042-1E0EB7C3A0A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109A3-22A6-4758-BCC9-DCF969218138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5816-7297-4401-8042-1E0EB7C3A0A4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5816-7297-4401-8042-1E0EB7C3A0A4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23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5816-7297-4401-8042-1E0EB7C3A0A4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39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1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1" y="5867402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1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3" indent="0">
              <a:buNone/>
              <a:defRPr sz="2000"/>
            </a:lvl2pPr>
            <a:lvl3pPr marL="914406" indent="0">
              <a:buNone/>
              <a:defRPr sz="18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68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3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2438403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5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643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69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3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1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3" indent="-342903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5" indent="-285752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581128"/>
            <a:ext cx="9108504" cy="2108269"/>
          </a:xfrm>
          <a:prstGeom prst="rect">
            <a:avLst/>
          </a:prstGeom>
          <a:solidFill>
            <a:srgbClr val="FFEF19">
              <a:alpha val="52000"/>
            </a:srgbClr>
          </a:solidFill>
          <a:ln>
            <a:noFill/>
          </a:ln>
          <a:effectLst>
            <a:glow rad="63500">
              <a:srgbClr val="FFFF00">
                <a:alpha val="40000"/>
              </a:srgbClr>
            </a:glow>
            <a:outerShdw blurRad="50800" dist="50800" dir="7920000" algn="ctr" rotWithShape="0">
              <a:srgbClr val="000000">
                <a:alpha val="43137"/>
              </a:srgbClr>
            </a:outerShdw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6000" dirty="0" smtClean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Дворец культуры </a:t>
            </a:r>
          </a:p>
          <a:p>
            <a:pPr algn="ctr"/>
            <a:endParaRPr lang="ru-RU" sz="4800" dirty="0" smtClean="0">
              <a:ln w="0">
                <a:solidFill>
                  <a:srgbClr val="D5D5D5"/>
                </a:solidFill>
              </a:ln>
              <a:solidFill>
                <a:srgbClr val="A6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300" dirty="0" smtClean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Республика Татарстан, город Набережные Челны</a:t>
            </a:r>
            <a:endParaRPr lang="ru-RU" sz="2300" dirty="0">
              <a:ln w="0">
                <a:solidFill>
                  <a:srgbClr val="D5D5D5"/>
                </a:solidFill>
              </a:ln>
              <a:solidFill>
                <a:srgbClr val="A6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431" y="5347355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«КАМАЗ»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4620365" cy="4330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5940425" cy="396049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3102" b="2479"/>
          <a:stretch/>
        </p:blipFill>
        <p:spPr bwMode="auto">
          <a:xfrm>
            <a:off x="4427984" y="404664"/>
            <a:ext cx="4253274" cy="2733536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rgbClr val="AE0000"/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9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6126430" cy="387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31" y="620688"/>
            <a:ext cx="4871705" cy="324780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5562500" cy="326165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5346476" cy="3672408"/>
          </a:xfrm>
          <a:prstGeom prst="rect">
            <a:avLst/>
          </a:prstGeom>
          <a:effectLst>
            <a:glow rad="127000">
              <a:schemeClr val="bg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08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5472608" cy="3429000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4168893" cy="269951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131447" cy="3058030"/>
          </a:xfrm>
          <a:prstGeom prst="rect">
            <a:avLst/>
          </a:prstGeom>
          <a:effectLst>
            <a:glow rad="127000">
              <a:schemeClr val="bg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0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5940425" cy="39941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410372" cy="2702485"/>
          </a:xfrm>
          <a:prstGeom prst="rect">
            <a:avLst/>
          </a:prstGeom>
          <a:effectLst>
            <a:glow rad="127000">
              <a:schemeClr val="bg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89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12157" b="2464"/>
          <a:stretch/>
        </p:blipFill>
        <p:spPr bwMode="auto">
          <a:xfrm>
            <a:off x="335652" y="3030398"/>
            <a:ext cx="537562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0204" r="4033" b="-1"/>
          <a:stretch/>
        </p:blipFill>
        <p:spPr bwMode="auto">
          <a:xfrm>
            <a:off x="3347864" y="642197"/>
            <a:ext cx="4922366" cy="3362867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5300594" cy="4968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373216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МАУК «Дворец культуры «КАМАЗ»</a:t>
            </a:r>
          </a:p>
          <a:p>
            <a:endParaRPr lang="ru-RU" sz="1000" dirty="0" smtClean="0">
              <a:ln w="0">
                <a:solidFill>
                  <a:srgbClr val="D5D5D5"/>
                </a:solidFill>
              </a:ln>
              <a:solidFill>
                <a:srgbClr val="A6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dirty="0" smtClean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Республика </a:t>
            </a:r>
            <a:r>
              <a:rPr lang="ru-RU" sz="2000" dirty="0">
                <a:ln w="0">
                  <a:solidFill>
                    <a:srgbClr val="D5D5D5"/>
                  </a:solidFill>
                </a:ln>
                <a:solidFill>
                  <a:srgbClr val="A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Татарстан, город Набережные Челны</a:t>
            </a:r>
          </a:p>
        </p:txBody>
      </p:sp>
    </p:spTree>
    <p:extLst>
      <p:ext uri="{BB962C8B-B14F-4D97-AF65-F5344CB8AC3E}">
        <p14:creationId xmlns:p14="http://schemas.microsoft.com/office/powerpoint/2010/main" val="4251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20888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ГОРОДСКОЙ ТВОРЧЕСКИЙ ПРОЕКТ «ЧЕЛНЫ-ТОП-13»</a:t>
            </a:r>
            <a:endParaRPr lang="ru-RU" sz="2800" b="1" dirty="0" smtClean="0">
              <a:solidFill>
                <a:srgbClr val="A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атегория «НКО» 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Номинация «Страна возможностей»</a:t>
            </a:r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115616" y="-6472"/>
            <a:ext cx="72008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96752"/>
            <a:ext cx="7583760" cy="5077619"/>
          </a:xfrm>
        </p:spPr>
        <p:txBody>
          <a:bodyPr/>
          <a:lstStyle/>
          <a:p>
            <a:pPr algn="ctr">
              <a:buFont typeface="Arial" pitchFamily="2" charset="0"/>
              <a:buChar char="•"/>
            </a:pP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Проект направлен на выявление и поддержку талантливых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жителей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города от 5 до 50 лет.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Созданы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условия для развития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творческого потенциала  и система наставничества для выхода талантливых исполнителей разных возрастов на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профессиональную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сцену. </a:t>
            </a:r>
            <a:endParaRPr lang="ru-RU" sz="2400" b="1" dirty="0">
              <a:solidFill>
                <a:srgbClr val="A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Городской творческий проект «Челны-ТОП-13» способствует повышению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престижа культурно-досуговой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сферы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привлечению молодежи к социально-культурной деятельности, стимулирует к поступлению в профильные учебные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заведения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работе </a:t>
            </a:r>
            <a:r>
              <a:rPr lang="ru-RU" sz="24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сфере культуры</a:t>
            </a:r>
            <a:r>
              <a:rPr lang="ru-RU" sz="2400" b="1" dirty="0" smtClean="0">
                <a:solidFill>
                  <a:srgbClr val="AE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AE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60648"/>
            <a:ext cx="8028383" cy="646331"/>
          </a:xfrm>
          <a:prstGeom prst="rect">
            <a:avLst/>
          </a:prstGeom>
          <a:solidFill>
            <a:srgbClr val="FFEF19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значимость</a:t>
            </a:r>
            <a:endParaRPr lang="ru-RU" sz="3600" dirty="0">
              <a:solidFill>
                <a:srgbClr val="A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791039"/>
            <a:ext cx="9217024" cy="646331"/>
          </a:xfrm>
          <a:prstGeom prst="rect">
            <a:avLst/>
          </a:prstGeom>
          <a:solidFill>
            <a:srgbClr val="FFEF19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проекта</a:t>
            </a:r>
            <a:endParaRPr lang="ru-RU" sz="3600" dirty="0">
              <a:solidFill>
                <a:srgbClr val="AE00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303273"/>
              </p:ext>
            </p:extLst>
          </p:nvPr>
        </p:nvGraphicFramePr>
        <p:xfrm>
          <a:off x="251520" y="1556792"/>
          <a:ext cx="8331442" cy="512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260648"/>
            <a:ext cx="7380312" cy="646331"/>
          </a:xfrm>
          <a:prstGeom prst="rect">
            <a:avLst/>
          </a:prstGeom>
          <a:solidFill>
            <a:srgbClr val="FFEF19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</a:t>
            </a:r>
            <a:endParaRPr lang="ru-RU" sz="3600" dirty="0">
              <a:solidFill>
                <a:srgbClr val="AE0000"/>
              </a:solidFill>
            </a:endParaRPr>
          </a:p>
        </p:txBody>
      </p:sp>
      <p:graphicFrame>
        <p:nvGraphicFramePr>
          <p:cNvPr id="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791508"/>
              </p:ext>
            </p:extLst>
          </p:nvPr>
        </p:nvGraphicFramePr>
        <p:xfrm>
          <a:off x="251520" y="1052736"/>
          <a:ext cx="8676456" cy="545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49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464156"/>
              </p:ext>
            </p:extLst>
          </p:nvPr>
        </p:nvGraphicFramePr>
        <p:xfrm>
          <a:off x="107504" y="1700808"/>
          <a:ext cx="8970963" cy="44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6512" y="791039"/>
            <a:ext cx="9217024" cy="646331"/>
          </a:xfrm>
          <a:prstGeom prst="rect">
            <a:avLst/>
          </a:prstGeom>
          <a:solidFill>
            <a:srgbClr val="FFEF19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</a:t>
            </a:r>
            <a:endParaRPr lang="ru-RU" sz="3600" dirty="0">
              <a:solidFill>
                <a:srgbClr val="A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80920" cy="523220"/>
          </a:xfrm>
          <a:prstGeom prst="rect">
            <a:avLst/>
          </a:prstGeom>
          <a:solidFill>
            <a:srgbClr val="FFEF19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Наставники проекта «Челны-ТОП-13</a:t>
            </a:r>
            <a:r>
              <a:rPr lang="ru-RU" sz="28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</a:t>
            </a:r>
            <a:endParaRPr lang="ru-RU" sz="2800" dirty="0">
              <a:solidFill>
                <a:srgbClr val="A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/>
          <a:stretch/>
        </p:blipFill>
        <p:spPr>
          <a:xfrm>
            <a:off x="6250092" y="5299796"/>
            <a:ext cx="1825120" cy="1295543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9" y="5327722"/>
            <a:ext cx="1962944" cy="1295543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10" y="2351071"/>
            <a:ext cx="1961662" cy="129469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9" y="851244"/>
            <a:ext cx="1961662" cy="129469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1"/>
          <a:stretch/>
        </p:blipFill>
        <p:spPr>
          <a:xfrm>
            <a:off x="3707903" y="5300642"/>
            <a:ext cx="1952939" cy="129469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/>
          <a:stretch/>
        </p:blipFill>
        <p:spPr>
          <a:xfrm>
            <a:off x="353098" y="2337307"/>
            <a:ext cx="1888254" cy="134602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/>
          <a:stretch/>
        </p:blipFill>
        <p:spPr>
          <a:xfrm>
            <a:off x="395536" y="3861047"/>
            <a:ext cx="1845816" cy="1288962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95" y="908720"/>
            <a:ext cx="1912608" cy="1262321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92" y="920559"/>
            <a:ext cx="1787496" cy="117974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68" y="3853339"/>
            <a:ext cx="1930903" cy="127439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11432" r="9939"/>
          <a:stretch/>
        </p:blipFill>
        <p:spPr>
          <a:xfrm>
            <a:off x="2501718" y="2186981"/>
            <a:ext cx="4212363" cy="30269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27000">
              <a:schemeClr val="bg1"/>
            </a:glow>
            <a:outerShdw blurRad="50800" dist="50800" dir="5400000" algn="ctr" rotWithShape="0">
              <a:srgbClr val="9A000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385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167108" cy="34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58" y="722313"/>
            <a:ext cx="4968553" cy="331236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280920" cy="400110"/>
          </a:xfrm>
          <a:prstGeom prst="rect">
            <a:avLst/>
          </a:prstGeom>
          <a:solidFill>
            <a:srgbClr val="FFEF19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Тематические отчетные концерты проекта «Челны-ТОП-13</a:t>
            </a:r>
            <a:r>
              <a:rPr lang="ru-RU" sz="2000" b="1" dirty="0">
                <a:solidFill>
                  <a:srgbClr val="A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</a:t>
            </a:r>
            <a:endParaRPr lang="ru-RU" sz="2000" dirty="0">
              <a:solidFill>
                <a:srgbClr val="A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940425" cy="39604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3473"/>
            <a:ext cx="4503042" cy="300202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8965" r="12600" b="10534"/>
          <a:stretch/>
        </p:blipFill>
        <p:spPr bwMode="auto">
          <a:xfrm>
            <a:off x="289547" y="620688"/>
            <a:ext cx="3672408" cy="2601014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rgbClr val="A60000"/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96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333333"/>
      </a:dk1>
      <a:lt1>
        <a:srgbClr val="FFFFFF"/>
      </a:lt1>
      <a:dk2>
        <a:srgbClr val="333333"/>
      </a:dk2>
      <a:lt2>
        <a:srgbClr val="AC0000"/>
      </a:lt2>
      <a:accent1>
        <a:srgbClr val="DD0501"/>
      </a:accent1>
      <a:accent2>
        <a:srgbClr val="EF0500"/>
      </a:accent2>
      <a:accent3>
        <a:srgbClr val="FFFFFF"/>
      </a:accent3>
      <a:accent4>
        <a:srgbClr val="2A2A2A"/>
      </a:accent4>
      <a:accent5>
        <a:srgbClr val="EBAAAA"/>
      </a:accent5>
      <a:accent6>
        <a:srgbClr val="D90400"/>
      </a:accent6>
      <a:hlink>
        <a:srgbClr val="FF430C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417</Words>
  <Application>Microsoft Office PowerPoint</Application>
  <PresentationFormat>Экран (4:3)</PresentationFormat>
  <Paragraphs>68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Microsoft Sans Serif</vt:lpstr>
      <vt:lpstr>Times New Roman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Дворец культуры «КАМАЗ»</dc:title>
  <dc:creator>User</dc:creator>
  <cp:lastModifiedBy>User</cp:lastModifiedBy>
  <cp:revision>67</cp:revision>
  <dcterms:created xsi:type="dcterms:W3CDTF">2023-05-04T10:46:06Z</dcterms:created>
  <dcterms:modified xsi:type="dcterms:W3CDTF">2023-05-31T15:15:33Z</dcterms:modified>
</cp:coreProperties>
</file>