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84" r:id="rId5"/>
    <p:sldId id="286" r:id="rId6"/>
    <p:sldId id="287" r:id="rId7"/>
    <p:sldId id="288" r:id="rId8"/>
    <p:sldId id="285" r:id="rId9"/>
    <p:sldId id="278" r:id="rId10"/>
    <p:sldId id="260" r:id="rId11"/>
    <p:sldId id="261" r:id="rId12"/>
    <p:sldId id="279" r:id="rId13"/>
    <p:sldId id="263" r:id="rId14"/>
    <p:sldId id="268" r:id="rId15"/>
    <p:sldId id="269" r:id="rId16"/>
    <p:sldId id="265" r:id="rId17"/>
    <p:sldId id="273" r:id="rId18"/>
    <p:sldId id="277" r:id="rId19"/>
    <p:sldId id="280" r:id="rId20"/>
    <p:sldId id="289" r:id="rId21"/>
    <p:sldId id="290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85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2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3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54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4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8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2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98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7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4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46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28B99-D940-4B5C-851F-9D8DA7EC4306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F879-B1C9-416A-9E42-9DF1E7E5E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6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2257" y="5145206"/>
            <a:ext cx="7246961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Центр «серебряного» добровольчества «Содружество» </a:t>
            </a:r>
          </a:p>
          <a:p>
            <a:pPr algn="ctr"/>
            <a:r>
              <a:rPr lang="ru-RU" sz="2800" dirty="0" smtClean="0"/>
              <a:t>Дубовский муниципальный район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64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216235" y="182084"/>
            <a:ext cx="5962076" cy="4471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121" y="5128022"/>
            <a:ext cx="664646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Эковолонтерский отряд «Живое дерево»</a:t>
            </a:r>
          </a:p>
          <a:p>
            <a:pPr algn="ctr"/>
            <a:r>
              <a:rPr lang="ru-RU" sz="2400" dirty="0" smtClean="0"/>
              <a:t>Сохраняет </a:t>
            </a:r>
            <a:r>
              <a:rPr lang="ru-RU" sz="2400" dirty="0" err="1" smtClean="0"/>
              <a:t>старовозрастные</a:t>
            </a:r>
            <a:r>
              <a:rPr lang="ru-RU" sz="2400" dirty="0" smtClean="0"/>
              <a:t> деревья – </a:t>
            </a:r>
          </a:p>
          <a:p>
            <a:pPr algn="ctr"/>
            <a:r>
              <a:rPr lang="ru-RU" sz="2400" dirty="0" smtClean="0"/>
              <a:t>(дуб и каштан) и проводит экскурсии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586066" y="451022"/>
            <a:ext cx="6461459" cy="2907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39" y="2749088"/>
            <a:ext cx="3081684" cy="41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8" y="109181"/>
            <a:ext cx="6194265" cy="4645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8927" y="5228002"/>
            <a:ext cx="6391701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Всероссийская акция «</a:t>
            </a:r>
            <a:r>
              <a:rPr lang="ru-RU" sz="2800" dirty="0" err="1" smtClean="0"/>
              <a:t>Библионочь</a:t>
            </a:r>
            <a:r>
              <a:rPr lang="ru-RU" sz="2800" dirty="0" smtClean="0"/>
              <a:t>»</a:t>
            </a:r>
          </a:p>
          <a:p>
            <a:pPr algn="ctr"/>
            <a:r>
              <a:rPr lang="ru-RU" sz="2800" dirty="0" smtClean="0"/>
              <a:t>Организация площадки</a:t>
            </a:r>
          </a:p>
          <a:p>
            <a:pPr algn="ctr"/>
            <a:r>
              <a:rPr lang="ru-RU" sz="2800" dirty="0" smtClean="0"/>
              <a:t> «Советский буфет»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1"/>
            <a:ext cx="5523705" cy="41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9" y="464024"/>
            <a:ext cx="2911176" cy="5800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24"/>
            <a:ext cx="3111690" cy="5527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28" y="464024"/>
            <a:ext cx="5236193" cy="3927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839" y="5221715"/>
            <a:ext cx="4162567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День России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137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85" y="2866126"/>
            <a:ext cx="2852552" cy="3803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3619" y="1563594"/>
            <a:ext cx="6463315" cy="3748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" y="450150"/>
            <a:ext cx="3361186" cy="5975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1196" y="5561533"/>
            <a:ext cx="4995081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Постоянная отправка гуманитарной  помощи в зону СВО</a:t>
            </a:r>
            <a:endParaRPr lang="ru-RU" sz="2400" dirty="0" smtClean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7" y="57912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97480" y="288195"/>
            <a:ext cx="6900308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Эмоциональное выравнивание и психологическая поддержка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1676400"/>
            <a:ext cx="605536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5334" y="5172983"/>
            <a:ext cx="5254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Субботники на территории </a:t>
            </a:r>
            <a:r>
              <a:rPr lang="ru-RU" sz="2800" dirty="0" err="1" smtClean="0"/>
              <a:t>дубовских</a:t>
            </a:r>
            <a:r>
              <a:rPr lang="ru-RU" sz="2800" dirty="0" smtClean="0"/>
              <a:t> храмов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35" y="259080"/>
            <a:ext cx="4917440" cy="3688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" y="630942"/>
            <a:ext cx="3097530" cy="4130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88" y="2987040"/>
            <a:ext cx="5161280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23947" y="97448"/>
            <a:ext cx="7342495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Обмен опытом </a:t>
            </a:r>
            <a:r>
              <a:rPr lang="ru-RU" sz="2800" dirty="0" smtClean="0"/>
              <a:t>в Волжском в </a:t>
            </a:r>
          </a:p>
          <a:p>
            <a:pPr algn="ctr"/>
            <a:r>
              <a:rPr lang="ru-RU" sz="2800" dirty="0" smtClean="0"/>
              <a:t>«Школе общественной активности </a:t>
            </a:r>
          </a:p>
          <a:p>
            <a:pPr algn="ctr"/>
            <a:r>
              <a:rPr lang="ru-RU" sz="2800" dirty="0" smtClean="0"/>
              <a:t>Волгоградской области</a:t>
            </a:r>
            <a:r>
              <a:rPr lang="ru-RU" sz="2800" dirty="0" smtClean="0"/>
              <a:t>». </a:t>
            </a:r>
          </a:p>
          <a:p>
            <a:pPr algn="ctr"/>
            <a:r>
              <a:rPr lang="ru-RU" sz="2800" dirty="0" smtClean="0"/>
              <a:t>На открытии </a:t>
            </a:r>
            <a:r>
              <a:rPr lang="ru-RU" sz="2800" dirty="0" err="1" smtClean="0"/>
              <a:t>Доброцентра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84974" y="2325730"/>
            <a:ext cx="4852137" cy="3639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13" y="2325729"/>
            <a:ext cx="6221809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4437" y="5929953"/>
            <a:ext cx="1027176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Хранение традиций – День пионерии и День комсомола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31" y="-1"/>
            <a:ext cx="3056040" cy="5435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33" y="3187265"/>
            <a:ext cx="3949427" cy="2632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962" y="1494791"/>
            <a:ext cx="5435603" cy="2446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631"/>
            <a:ext cx="4266331" cy="19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01" y="576847"/>
            <a:ext cx="4613625" cy="6151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115" y="952501"/>
            <a:ext cx="6600967" cy="4950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9928" y="5954019"/>
            <a:ext cx="579987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Скандинавская ходьба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08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901218" y="3691912"/>
            <a:ext cx="5021693" cy="2824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363243"/>
            <a:ext cx="6371408" cy="3583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079" y="4479423"/>
            <a:ext cx="5431809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Туристические проекты</a:t>
            </a:r>
          </a:p>
          <a:p>
            <a:pPr algn="ctr"/>
            <a:r>
              <a:rPr lang="ru-RU" sz="2400" dirty="0" smtClean="0"/>
              <a:t>«Гости в Дубовке»</a:t>
            </a:r>
          </a:p>
          <a:p>
            <a:pPr algn="ctr"/>
            <a:r>
              <a:rPr lang="ru-RU" sz="2400" dirty="0" smtClean="0"/>
              <a:t>Виноградный фестиваль </a:t>
            </a:r>
          </a:p>
          <a:p>
            <a:pPr algn="ctr"/>
            <a:r>
              <a:rPr lang="ru-RU" sz="2400" dirty="0" smtClean="0"/>
              <a:t>«Дубовская лоза»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9520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6430" y="845061"/>
            <a:ext cx="6760492" cy="5070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568" y="845060"/>
            <a:ext cx="6760493" cy="5070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5465" y="-1"/>
            <a:ext cx="4995080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Январь 2023 г.</a:t>
            </a:r>
          </a:p>
          <a:p>
            <a:pPr algn="ctr"/>
            <a:r>
              <a:rPr lang="ru-RU" sz="2800" dirty="0" smtClean="0"/>
              <a:t>Благотворительная акция</a:t>
            </a:r>
          </a:p>
          <a:p>
            <a:pPr algn="ctr"/>
            <a:r>
              <a:rPr lang="ru-RU" sz="2800" dirty="0"/>
              <a:t>п</a:t>
            </a:r>
            <a:r>
              <a:rPr lang="ru-RU" sz="2800" dirty="0" smtClean="0"/>
              <a:t>омощи семьям участников СВО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050086" y="6024890"/>
            <a:ext cx="3725839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с. Лозное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386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18" y="5162367"/>
            <a:ext cx="5431809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Экскурсия в музей изобразительных искусств им. И. Машкова</a:t>
            </a:r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3" y="213360"/>
            <a:ext cx="5516880" cy="413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01930"/>
            <a:ext cx="5547360" cy="416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3585027"/>
            <a:ext cx="420624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6920" y="5166360"/>
            <a:ext cx="5946242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Экскурсия в собор Александра Невского</a:t>
            </a:r>
          </a:p>
          <a:p>
            <a:pPr algn="ctr"/>
            <a:r>
              <a:rPr lang="ru-RU" sz="2400" dirty="0" smtClean="0"/>
              <a:t>в г. Волгограде</a:t>
            </a:r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20" y="513080"/>
            <a:ext cx="5791200" cy="434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578" y="10795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8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5127" y="2108091"/>
            <a:ext cx="6005015" cy="21236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8153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943600" y="248164"/>
            <a:ext cx="5841016" cy="438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892"/>
            <a:ext cx="5789380" cy="4342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5284" y="4877089"/>
            <a:ext cx="5936776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Мероприятия ко 2 февраля 2023 г.:</a:t>
            </a:r>
          </a:p>
          <a:p>
            <a:pPr algn="ctr"/>
            <a:r>
              <a:rPr lang="ru-RU" sz="2400" dirty="0" err="1" smtClean="0"/>
              <a:t>Межпоколенческая</a:t>
            </a:r>
            <a:r>
              <a:rPr lang="ru-RU" sz="2400" dirty="0" smtClean="0"/>
              <a:t> акция </a:t>
            </a:r>
          </a:p>
          <a:p>
            <a:pPr algn="ctr"/>
            <a:r>
              <a:rPr lang="ru-RU" sz="2400" dirty="0" smtClean="0"/>
              <a:t> «Полевая кухня»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559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303672" y="248164"/>
            <a:ext cx="5841016" cy="4380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48163"/>
            <a:ext cx="5789378" cy="4342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5284" y="4877089"/>
            <a:ext cx="5936776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Мероприятия ко 2 февраля 2023 г.:</a:t>
            </a:r>
          </a:p>
          <a:p>
            <a:pPr algn="ctr"/>
            <a:r>
              <a:rPr lang="ru-RU" sz="2400" dirty="0" smtClean="0"/>
              <a:t>Открытие Аллеи памяти земляков,</a:t>
            </a:r>
          </a:p>
          <a:p>
            <a:pPr algn="ctr"/>
            <a:r>
              <a:rPr lang="ru-RU" sz="2400" dirty="0" smtClean="0"/>
              <a:t>Погибших в зоне СВО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01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03" y="53808"/>
            <a:ext cx="8909696" cy="6682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2924" y="5986266"/>
            <a:ext cx="593677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Всероссийская акция «Красная гвоздика»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875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3248" y="5635746"/>
            <a:ext cx="593677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Всероссийская акция «Красная гвоздика»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6311636" cy="42077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12" y="411480"/>
            <a:ext cx="5577841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6644" y="6092946"/>
            <a:ext cx="593677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Патриотическая  акция «Свеча победы»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137160"/>
            <a:ext cx="8747760" cy="3941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701679"/>
            <a:ext cx="566928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7493567" y="457614"/>
            <a:ext cx="2809833" cy="6244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35" y="457612"/>
            <a:ext cx="4683057" cy="6244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8750" y="296039"/>
            <a:ext cx="593677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Уроки о главном</a:t>
            </a:r>
          </a:p>
          <a:p>
            <a:pPr algn="ctr"/>
            <a:r>
              <a:rPr lang="ru-RU" sz="2400" dirty="0" smtClean="0"/>
              <a:t>и сбор гуманитарной помощи в зону СВО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775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96039" y="217226"/>
            <a:ext cx="3444354" cy="4592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40" y="5227320"/>
            <a:ext cx="559035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Участие в субботниках и экологических акциях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38" y="1694596"/>
            <a:ext cx="5892800" cy="441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425581"/>
            <a:ext cx="340995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5786</TotalTime>
  <Words>199</Words>
  <Application>Microsoft Office PowerPoint</Application>
  <PresentationFormat>Широкоэкранный</PresentationFormat>
  <Paragraphs>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2022-11-01T13:02:35Z</dcterms:created>
  <dcterms:modified xsi:type="dcterms:W3CDTF">2023-10-31T07:12:53Z</dcterms:modified>
</cp:coreProperties>
</file>