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0.jpg" ContentType="image/png"/>
  <Override PartName="/ppt/media/image11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64" r:id="rId5"/>
    <p:sldId id="259" r:id="rId6"/>
    <p:sldId id="266" r:id="rId7"/>
    <p:sldId id="261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8" r:id="rId16"/>
    <p:sldId id="279" r:id="rId17"/>
    <p:sldId id="280" r:id="rId18"/>
    <p:sldId id="281" r:id="rId19"/>
    <p:sldId id="265" r:id="rId2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8E08E-BB78-466C-AF7A-8BF239B0068A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 rtlCol="0"/>
        <a:lstStyle/>
        <a:p>
          <a:pPr rtl="0"/>
          <a:endParaRPr lang="en-US"/>
        </a:p>
      </dgm:t>
    </dgm:pt>
    <dgm:pt modelId="{43058F9C-48CD-40E3-B95F-352B6773BD35}">
      <dgm:prSet custT="1"/>
      <dgm:spPr/>
      <dgm:t>
        <a:bodyPr rtlCol="0"/>
        <a:lstStyle/>
        <a:p>
          <a:pPr rtl="0"/>
          <a:r>
            <a:rPr lang="ru-RU" sz="28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Девиз волонтерского отряда «Добрые сердца»:</a:t>
          </a:r>
          <a:endParaRPr lang="ru-RU" sz="2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88561-322B-4AB1-B189-72C77A17446D}" type="parTrans" cxnId="{B4107746-741F-43EB-8C31-BCEA66A45AF5}">
      <dgm:prSet/>
      <dgm:spPr/>
      <dgm:t>
        <a:bodyPr rtlCol="0"/>
        <a:lstStyle/>
        <a:p>
          <a:pPr rtl="0"/>
          <a:endParaRPr lang="ru-RU" noProof="0" dirty="0"/>
        </a:p>
      </dgm:t>
    </dgm:pt>
    <dgm:pt modelId="{8E0D3600-94EF-4C3D-8C42-D1B002253A50}" type="sibTrans" cxnId="{B4107746-741F-43EB-8C31-BCEA66A45AF5}">
      <dgm:prSet/>
      <dgm:spPr/>
      <dgm:t>
        <a:bodyPr rtlCol="0"/>
        <a:lstStyle/>
        <a:p>
          <a:pPr rtl="0"/>
          <a:endParaRPr lang="ru-RU" noProof="0" dirty="0"/>
        </a:p>
      </dgm:t>
    </dgm:pt>
    <dgm:pt modelId="{C29E6F42-CA0A-41D9-9945-781B42C686C5}">
      <dgm:prSet custT="1"/>
      <dgm:spPr/>
      <dgm:t>
        <a:bodyPr rtlCol="0"/>
        <a:lstStyle/>
        <a:p>
          <a:pPr rtl="0"/>
          <a:endParaRPr lang="ru-RU" sz="2800" noProof="0" dirty="0"/>
        </a:p>
      </dgm:t>
    </dgm:pt>
    <dgm:pt modelId="{4A678872-A1F4-4A38-A86F-80B19808E526}" type="parTrans" cxnId="{79F4DE20-64E3-4577-A737-747B2AD5F18F}">
      <dgm:prSet/>
      <dgm:spPr/>
      <dgm:t>
        <a:bodyPr rtlCol="0"/>
        <a:lstStyle/>
        <a:p>
          <a:pPr rtl="0"/>
          <a:endParaRPr lang="ru-RU" noProof="0" dirty="0"/>
        </a:p>
      </dgm:t>
    </dgm:pt>
    <dgm:pt modelId="{5574754F-C965-498B-ACDC-AF230EEFECD9}" type="sibTrans" cxnId="{79F4DE20-64E3-4577-A737-747B2AD5F18F}">
      <dgm:prSet/>
      <dgm:spPr/>
      <dgm:t>
        <a:bodyPr rtlCol="0"/>
        <a:lstStyle/>
        <a:p>
          <a:pPr rtl="0"/>
          <a:endParaRPr lang="ru-RU" noProof="0" dirty="0"/>
        </a:p>
      </dgm:t>
    </dgm:pt>
    <dgm:pt modelId="{28EDD664-B14B-4F29-B5B5-D9C67297BE75}">
      <dgm:prSet custT="1"/>
      <dgm:spPr/>
      <dgm:t>
        <a:bodyPr rtlCol="0"/>
        <a:lstStyle/>
        <a:p>
          <a:pPr rtl="0"/>
          <a:r>
            <a:rPr lang="ru-RU" sz="2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Расскажите здесь о вашей семье</a:t>
          </a:r>
          <a:r>
            <a:rPr lang="ru-RU" sz="2800" noProof="0" dirty="0"/>
            <a:t>.</a:t>
          </a:r>
        </a:p>
      </dgm:t>
    </dgm:pt>
    <dgm:pt modelId="{5AC8A25C-AE07-4BB4-B838-D3A1E408D68D}" type="parTrans" cxnId="{2D06EFC4-D82C-4394-8FE4-0249B977DF5B}">
      <dgm:prSet/>
      <dgm:spPr/>
      <dgm:t>
        <a:bodyPr rtlCol="0"/>
        <a:lstStyle/>
        <a:p>
          <a:pPr rtl="0"/>
          <a:endParaRPr lang="ru-RU" noProof="0" dirty="0"/>
        </a:p>
      </dgm:t>
    </dgm:pt>
    <dgm:pt modelId="{F1ACA61B-EB7E-4EE9-ADBC-F095378886DF}" type="sibTrans" cxnId="{2D06EFC4-D82C-4394-8FE4-0249B977DF5B}">
      <dgm:prSet/>
      <dgm:spPr/>
      <dgm:t>
        <a:bodyPr rtlCol="0"/>
        <a:lstStyle/>
        <a:p>
          <a:pPr rtl="0"/>
          <a:endParaRPr lang="ru-RU" noProof="0" dirty="0"/>
        </a:p>
      </dgm:t>
    </dgm:pt>
    <dgm:pt modelId="{DDFA6AAC-FFAE-4739-877D-FECE63D307DE}">
      <dgm:prSet custT="1"/>
      <dgm:spPr/>
      <dgm:t>
        <a:bodyPr rtlCol="0"/>
        <a:lstStyle/>
        <a:p>
          <a:pPr rtl="0"/>
          <a:r>
            <a:rPr lang="ru-RU" sz="2800" i="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И теперь вы будете частью нашего класса в этом году.</a:t>
          </a:r>
        </a:p>
      </dgm:t>
    </dgm:pt>
    <dgm:pt modelId="{61482532-1D1B-4DC0-81F2-0057DD5D6DC5}" type="parTrans" cxnId="{2BF8184D-8C76-4DEC-8964-234660AD0DEB}">
      <dgm:prSet/>
      <dgm:spPr/>
      <dgm:t>
        <a:bodyPr rtlCol="0"/>
        <a:lstStyle/>
        <a:p>
          <a:pPr rtl="0"/>
          <a:endParaRPr lang="ru-RU" noProof="0" dirty="0"/>
        </a:p>
      </dgm:t>
    </dgm:pt>
    <dgm:pt modelId="{91299E8C-69E3-4614-BCC1-75B8BCBF10D0}" type="sibTrans" cxnId="{2BF8184D-8C76-4DEC-8964-234660AD0DEB}">
      <dgm:prSet/>
      <dgm:spPr/>
      <dgm:t>
        <a:bodyPr rtlCol="0"/>
        <a:lstStyle/>
        <a:p>
          <a:pPr rtl="0"/>
          <a:endParaRPr lang="ru-RU" noProof="0" dirty="0"/>
        </a:p>
      </dgm:t>
    </dgm:pt>
    <dgm:pt modelId="{C1AB8669-8516-4753-A935-BF3A9FF96E3A}" type="pres">
      <dgm:prSet presAssocID="{1978E08E-BB78-466C-AF7A-8BF239B0068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42F86C5-9B46-4692-8B44-3B9CC53BB24B}" type="pres">
      <dgm:prSet presAssocID="{43058F9C-48CD-40E3-B95F-352B6773BD35}" presName="thickLine" presStyleLbl="alignNode1" presStyleIdx="0" presStyleCnt="4"/>
      <dgm:spPr/>
    </dgm:pt>
    <dgm:pt modelId="{B1F6A09A-764D-4A19-9509-BE4EA2F63C35}" type="pres">
      <dgm:prSet presAssocID="{43058F9C-48CD-40E3-B95F-352B6773BD35}" presName="horz1" presStyleCnt="0"/>
      <dgm:spPr/>
    </dgm:pt>
    <dgm:pt modelId="{7EDA14DD-764C-499A-A701-DAC7707564E2}" type="pres">
      <dgm:prSet presAssocID="{43058F9C-48CD-40E3-B95F-352B6773BD35}" presName="tx1" presStyleLbl="revTx" presStyleIdx="0" presStyleCnt="4"/>
      <dgm:spPr/>
      <dgm:t>
        <a:bodyPr/>
        <a:lstStyle/>
        <a:p>
          <a:endParaRPr lang="ru-RU"/>
        </a:p>
      </dgm:t>
    </dgm:pt>
    <dgm:pt modelId="{10AC1366-4D08-4EE8-A1C3-279F5569A9F3}" type="pres">
      <dgm:prSet presAssocID="{43058F9C-48CD-40E3-B95F-352B6773BD35}" presName="vert1" presStyleCnt="0"/>
      <dgm:spPr/>
    </dgm:pt>
    <dgm:pt modelId="{935FD149-B1C9-4E21-807F-C93C1E00496C}" type="pres">
      <dgm:prSet presAssocID="{C29E6F42-CA0A-41D9-9945-781B42C686C5}" presName="thickLine" presStyleLbl="alignNode1" presStyleIdx="1" presStyleCnt="4"/>
      <dgm:spPr/>
    </dgm:pt>
    <dgm:pt modelId="{7DC07DBD-E0BE-4C5F-95D4-671C514937D3}" type="pres">
      <dgm:prSet presAssocID="{C29E6F42-CA0A-41D9-9945-781B42C686C5}" presName="horz1" presStyleCnt="0"/>
      <dgm:spPr/>
    </dgm:pt>
    <dgm:pt modelId="{D6D7E9C1-D0A8-4907-ACCA-34D935A87915}" type="pres">
      <dgm:prSet presAssocID="{C29E6F42-CA0A-41D9-9945-781B42C686C5}" presName="tx1" presStyleLbl="revTx" presStyleIdx="1" presStyleCnt="4"/>
      <dgm:spPr/>
      <dgm:t>
        <a:bodyPr/>
        <a:lstStyle/>
        <a:p>
          <a:endParaRPr lang="ru-RU"/>
        </a:p>
      </dgm:t>
    </dgm:pt>
    <dgm:pt modelId="{47A9F934-AABF-4583-9C92-CBF361FF6D15}" type="pres">
      <dgm:prSet presAssocID="{C29E6F42-CA0A-41D9-9945-781B42C686C5}" presName="vert1" presStyleCnt="0"/>
      <dgm:spPr/>
    </dgm:pt>
    <dgm:pt modelId="{9CF4904F-4C1C-4CEC-BD57-C1B128354024}" type="pres">
      <dgm:prSet presAssocID="{28EDD664-B14B-4F29-B5B5-D9C67297BE75}" presName="thickLine" presStyleLbl="alignNode1" presStyleIdx="2" presStyleCnt="4"/>
      <dgm:spPr/>
    </dgm:pt>
    <dgm:pt modelId="{9B99C45E-DA66-415C-ADC5-6097DB742AE6}" type="pres">
      <dgm:prSet presAssocID="{28EDD664-B14B-4F29-B5B5-D9C67297BE75}" presName="horz1" presStyleCnt="0"/>
      <dgm:spPr/>
    </dgm:pt>
    <dgm:pt modelId="{2058854D-E923-4FD7-A2C8-52F420B16C87}" type="pres">
      <dgm:prSet presAssocID="{28EDD664-B14B-4F29-B5B5-D9C67297BE75}" presName="tx1" presStyleLbl="revTx" presStyleIdx="2" presStyleCnt="4"/>
      <dgm:spPr/>
      <dgm:t>
        <a:bodyPr/>
        <a:lstStyle/>
        <a:p>
          <a:endParaRPr lang="ru-RU"/>
        </a:p>
      </dgm:t>
    </dgm:pt>
    <dgm:pt modelId="{C7150D15-F8A3-415D-B1CF-C6C7C999A127}" type="pres">
      <dgm:prSet presAssocID="{28EDD664-B14B-4F29-B5B5-D9C67297BE75}" presName="vert1" presStyleCnt="0"/>
      <dgm:spPr/>
    </dgm:pt>
    <dgm:pt modelId="{CE767940-22CC-447D-B51C-300D8AAAC660}" type="pres">
      <dgm:prSet presAssocID="{DDFA6AAC-FFAE-4739-877D-FECE63D307DE}" presName="thickLine" presStyleLbl="alignNode1" presStyleIdx="3" presStyleCnt="4"/>
      <dgm:spPr/>
    </dgm:pt>
    <dgm:pt modelId="{07CB740E-9095-468C-8242-4958788C0A12}" type="pres">
      <dgm:prSet presAssocID="{DDFA6AAC-FFAE-4739-877D-FECE63D307DE}" presName="horz1" presStyleCnt="0"/>
      <dgm:spPr/>
    </dgm:pt>
    <dgm:pt modelId="{5B1B3606-9656-439D-B2E0-392E65EB970C}" type="pres">
      <dgm:prSet presAssocID="{DDFA6AAC-FFAE-4739-877D-FECE63D307DE}" presName="tx1" presStyleLbl="revTx" presStyleIdx="3" presStyleCnt="4"/>
      <dgm:spPr/>
      <dgm:t>
        <a:bodyPr/>
        <a:lstStyle/>
        <a:p>
          <a:endParaRPr lang="ru-RU"/>
        </a:p>
      </dgm:t>
    </dgm:pt>
    <dgm:pt modelId="{36A64940-D5F9-498F-90D4-A06E329A798F}" type="pres">
      <dgm:prSet presAssocID="{DDFA6AAC-FFAE-4739-877D-FECE63D307DE}" presName="vert1" presStyleCnt="0"/>
      <dgm:spPr/>
    </dgm:pt>
  </dgm:ptLst>
  <dgm:cxnLst>
    <dgm:cxn modelId="{F7D9F637-6CBF-4109-9AB4-24F9ABB65755}" type="presOf" srcId="{C29E6F42-CA0A-41D9-9945-781B42C686C5}" destId="{D6D7E9C1-D0A8-4907-ACCA-34D935A87915}" srcOrd="0" destOrd="0" presId="urn:microsoft.com/office/officeart/2008/layout/LinedList"/>
    <dgm:cxn modelId="{B4107746-741F-43EB-8C31-BCEA66A45AF5}" srcId="{1978E08E-BB78-466C-AF7A-8BF239B0068A}" destId="{43058F9C-48CD-40E3-B95F-352B6773BD35}" srcOrd="0" destOrd="0" parTransId="{E5188561-322B-4AB1-B189-72C77A17446D}" sibTransId="{8E0D3600-94EF-4C3D-8C42-D1B002253A50}"/>
    <dgm:cxn modelId="{304F778C-3A49-4BDF-8E76-A3F04542D4DD}" type="presOf" srcId="{28EDD664-B14B-4F29-B5B5-D9C67297BE75}" destId="{2058854D-E923-4FD7-A2C8-52F420B16C87}" srcOrd="0" destOrd="0" presId="urn:microsoft.com/office/officeart/2008/layout/LinedList"/>
    <dgm:cxn modelId="{440A6A56-C62A-413C-886C-0A4A3F967F1B}" type="presOf" srcId="{1978E08E-BB78-466C-AF7A-8BF239B0068A}" destId="{C1AB8669-8516-4753-A935-BF3A9FF96E3A}" srcOrd="0" destOrd="0" presId="urn:microsoft.com/office/officeart/2008/layout/LinedList"/>
    <dgm:cxn modelId="{79F4DE20-64E3-4577-A737-747B2AD5F18F}" srcId="{1978E08E-BB78-466C-AF7A-8BF239B0068A}" destId="{C29E6F42-CA0A-41D9-9945-781B42C686C5}" srcOrd="1" destOrd="0" parTransId="{4A678872-A1F4-4A38-A86F-80B19808E526}" sibTransId="{5574754F-C965-498B-ACDC-AF230EEFECD9}"/>
    <dgm:cxn modelId="{2D06EFC4-D82C-4394-8FE4-0249B977DF5B}" srcId="{1978E08E-BB78-466C-AF7A-8BF239B0068A}" destId="{28EDD664-B14B-4F29-B5B5-D9C67297BE75}" srcOrd="2" destOrd="0" parTransId="{5AC8A25C-AE07-4BB4-B838-D3A1E408D68D}" sibTransId="{F1ACA61B-EB7E-4EE9-ADBC-F095378886DF}"/>
    <dgm:cxn modelId="{B44160F1-C1F6-4D06-AFFE-63B763505C21}" type="presOf" srcId="{43058F9C-48CD-40E3-B95F-352B6773BD35}" destId="{7EDA14DD-764C-499A-A701-DAC7707564E2}" srcOrd="0" destOrd="0" presId="urn:microsoft.com/office/officeart/2008/layout/LinedList"/>
    <dgm:cxn modelId="{2BF8184D-8C76-4DEC-8964-234660AD0DEB}" srcId="{1978E08E-BB78-466C-AF7A-8BF239B0068A}" destId="{DDFA6AAC-FFAE-4739-877D-FECE63D307DE}" srcOrd="3" destOrd="0" parTransId="{61482532-1D1B-4DC0-81F2-0057DD5D6DC5}" sibTransId="{91299E8C-69E3-4614-BCC1-75B8BCBF10D0}"/>
    <dgm:cxn modelId="{B60654D8-D922-40F5-8C18-859C474D5893}" type="presOf" srcId="{DDFA6AAC-FFAE-4739-877D-FECE63D307DE}" destId="{5B1B3606-9656-439D-B2E0-392E65EB970C}" srcOrd="0" destOrd="0" presId="urn:microsoft.com/office/officeart/2008/layout/LinedList"/>
    <dgm:cxn modelId="{1EB42C4B-11CE-43F8-B007-F9089A244574}" type="presParOf" srcId="{C1AB8669-8516-4753-A935-BF3A9FF96E3A}" destId="{142F86C5-9B46-4692-8B44-3B9CC53BB24B}" srcOrd="0" destOrd="0" presId="urn:microsoft.com/office/officeart/2008/layout/LinedList"/>
    <dgm:cxn modelId="{42C5F204-AF56-4C8E-961A-82B7084F716B}" type="presParOf" srcId="{C1AB8669-8516-4753-A935-BF3A9FF96E3A}" destId="{B1F6A09A-764D-4A19-9509-BE4EA2F63C35}" srcOrd="1" destOrd="0" presId="urn:microsoft.com/office/officeart/2008/layout/LinedList"/>
    <dgm:cxn modelId="{073816AE-47CA-4AD8-8022-3F51782F66C2}" type="presParOf" srcId="{B1F6A09A-764D-4A19-9509-BE4EA2F63C35}" destId="{7EDA14DD-764C-499A-A701-DAC7707564E2}" srcOrd="0" destOrd="0" presId="urn:microsoft.com/office/officeart/2008/layout/LinedList"/>
    <dgm:cxn modelId="{ADD16BA8-F2A3-4C7C-802E-FB849BBB7326}" type="presParOf" srcId="{B1F6A09A-764D-4A19-9509-BE4EA2F63C35}" destId="{10AC1366-4D08-4EE8-A1C3-279F5569A9F3}" srcOrd="1" destOrd="0" presId="urn:microsoft.com/office/officeart/2008/layout/LinedList"/>
    <dgm:cxn modelId="{426E3A87-8D16-4071-88FF-8512F6A1F27A}" type="presParOf" srcId="{C1AB8669-8516-4753-A935-BF3A9FF96E3A}" destId="{935FD149-B1C9-4E21-807F-C93C1E00496C}" srcOrd="2" destOrd="0" presId="urn:microsoft.com/office/officeart/2008/layout/LinedList"/>
    <dgm:cxn modelId="{5C6651E1-0CBD-43A2-95BE-5FB8951E24B8}" type="presParOf" srcId="{C1AB8669-8516-4753-A935-BF3A9FF96E3A}" destId="{7DC07DBD-E0BE-4C5F-95D4-671C514937D3}" srcOrd="3" destOrd="0" presId="urn:microsoft.com/office/officeart/2008/layout/LinedList"/>
    <dgm:cxn modelId="{E09224DD-A6A4-4DDA-86A5-72FECA896A34}" type="presParOf" srcId="{7DC07DBD-E0BE-4C5F-95D4-671C514937D3}" destId="{D6D7E9C1-D0A8-4907-ACCA-34D935A87915}" srcOrd="0" destOrd="0" presId="urn:microsoft.com/office/officeart/2008/layout/LinedList"/>
    <dgm:cxn modelId="{3513D750-DCEB-43EE-8A6D-495CD82A082B}" type="presParOf" srcId="{7DC07DBD-E0BE-4C5F-95D4-671C514937D3}" destId="{47A9F934-AABF-4583-9C92-CBF361FF6D15}" srcOrd="1" destOrd="0" presId="urn:microsoft.com/office/officeart/2008/layout/LinedList"/>
    <dgm:cxn modelId="{64E75B68-DF4D-4CEE-9EF6-E6CAAACB68BA}" type="presParOf" srcId="{C1AB8669-8516-4753-A935-BF3A9FF96E3A}" destId="{9CF4904F-4C1C-4CEC-BD57-C1B128354024}" srcOrd="4" destOrd="0" presId="urn:microsoft.com/office/officeart/2008/layout/LinedList"/>
    <dgm:cxn modelId="{CA08BAFF-7781-433E-AF44-5346109C155B}" type="presParOf" srcId="{C1AB8669-8516-4753-A935-BF3A9FF96E3A}" destId="{9B99C45E-DA66-415C-ADC5-6097DB742AE6}" srcOrd="5" destOrd="0" presId="urn:microsoft.com/office/officeart/2008/layout/LinedList"/>
    <dgm:cxn modelId="{8B7E9FD6-468D-40A0-B81F-AD4FA7EB55F5}" type="presParOf" srcId="{9B99C45E-DA66-415C-ADC5-6097DB742AE6}" destId="{2058854D-E923-4FD7-A2C8-52F420B16C87}" srcOrd="0" destOrd="0" presId="urn:microsoft.com/office/officeart/2008/layout/LinedList"/>
    <dgm:cxn modelId="{C5925652-B7A4-4F5D-8633-5261F9FFD926}" type="presParOf" srcId="{9B99C45E-DA66-415C-ADC5-6097DB742AE6}" destId="{C7150D15-F8A3-415D-B1CF-C6C7C999A127}" srcOrd="1" destOrd="0" presId="urn:microsoft.com/office/officeart/2008/layout/LinedList"/>
    <dgm:cxn modelId="{C4C8038F-5A99-41E1-82B3-35AE0ECC2909}" type="presParOf" srcId="{C1AB8669-8516-4753-A935-BF3A9FF96E3A}" destId="{CE767940-22CC-447D-B51C-300D8AAAC660}" srcOrd="6" destOrd="0" presId="urn:microsoft.com/office/officeart/2008/layout/LinedList"/>
    <dgm:cxn modelId="{A27022F6-809E-41EC-833A-34A89B654824}" type="presParOf" srcId="{C1AB8669-8516-4753-A935-BF3A9FF96E3A}" destId="{07CB740E-9095-468C-8242-4958788C0A12}" srcOrd="7" destOrd="0" presId="urn:microsoft.com/office/officeart/2008/layout/LinedList"/>
    <dgm:cxn modelId="{A3AF5D92-F680-4759-8302-2BFA2C6F064E}" type="presParOf" srcId="{07CB740E-9095-468C-8242-4958788C0A12}" destId="{5B1B3606-9656-439D-B2E0-392E65EB970C}" srcOrd="0" destOrd="0" presId="urn:microsoft.com/office/officeart/2008/layout/LinedList"/>
    <dgm:cxn modelId="{6DB46071-37DB-4022-87E5-00D43EBD1363}" type="presParOf" srcId="{07CB740E-9095-468C-8242-4958788C0A12}" destId="{36A64940-D5F9-498F-90D4-A06E329A798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F86C5-9B46-4692-8B44-3B9CC53BB24B}">
      <dsp:nvSpPr>
        <dsp:cNvPr id="0" name=""/>
        <dsp:cNvSpPr/>
      </dsp:nvSpPr>
      <dsp:spPr>
        <a:xfrm>
          <a:off x="0" y="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A14DD-764C-499A-A701-DAC7707564E2}">
      <dsp:nvSpPr>
        <dsp:cNvPr id="0" name=""/>
        <dsp:cNvSpPr/>
      </dsp:nvSpPr>
      <dsp:spPr>
        <a:xfrm>
          <a:off x="0" y="0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Девиз волонтерского отряда «Добрые сердца»:</a:t>
          </a:r>
          <a:endParaRPr lang="ru-RU" sz="2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5994400" cy="1352355"/>
      </dsp:txXfrm>
    </dsp:sp>
    <dsp:sp modelId="{935FD149-B1C9-4E21-807F-C93C1E00496C}">
      <dsp:nvSpPr>
        <dsp:cNvPr id="0" name=""/>
        <dsp:cNvSpPr/>
      </dsp:nvSpPr>
      <dsp:spPr>
        <a:xfrm>
          <a:off x="0" y="1352355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7E9C1-D0A8-4907-ACCA-34D935A87915}">
      <dsp:nvSpPr>
        <dsp:cNvPr id="0" name=""/>
        <dsp:cNvSpPr/>
      </dsp:nvSpPr>
      <dsp:spPr>
        <a:xfrm>
          <a:off x="0" y="1352355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noProof="0" dirty="0"/>
        </a:p>
      </dsp:txBody>
      <dsp:txXfrm>
        <a:off x="0" y="1352355"/>
        <a:ext cx="5994400" cy="1352355"/>
      </dsp:txXfrm>
    </dsp:sp>
    <dsp:sp modelId="{9CF4904F-4C1C-4CEC-BD57-C1B128354024}">
      <dsp:nvSpPr>
        <dsp:cNvPr id="0" name=""/>
        <dsp:cNvSpPr/>
      </dsp:nvSpPr>
      <dsp:spPr>
        <a:xfrm>
          <a:off x="0" y="2704710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854D-E923-4FD7-A2C8-52F420B16C87}">
      <dsp:nvSpPr>
        <dsp:cNvPr id="0" name=""/>
        <dsp:cNvSpPr/>
      </dsp:nvSpPr>
      <dsp:spPr>
        <a:xfrm>
          <a:off x="0" y="2704710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Расскажите здесь о вашей семье</a:t>
          </a:r>
          <a:r>
            <a:rPr lang="ru-RU" sz="2800" kern="1200" noProof="0" dirty="0"/>
            <a:t>.</a:t>
          </a:r>
        </a:p>
      </dsp:txBody>
      <dsp:txXfrm>
        <a:off x="0" y="2704710"/>
        <a:ext cx="5994400" cy="1352355"/>
      </dsp:txXfrm>
    </dsp:sp>
    <dsp:sp modelId="{CE767940-22CC-447D-B51C-300D8AAAC660}">
      <dsp:nvSpPr>
        <dsp:cNvPr id="0" name=""/>
        <dsp:cNvSpPr/>
      </dsp:nvSpPr>
      <dsp:spPr>
        <a:xfrm>
          <a:off x="0" y="4057065"/>
          <a:ext cx="5994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B3606-9656-439D-B2E0-392E65EB970C}">
      <dsp:nvSpPr>
        <dsp:cNvPr id="0" name=""/>
        <dsp:cNvSpPr/>
      </dsp:nvSpPr>
      <dsp:spPr>
        <a:xfrm>
          <a:off x="0" y="4057065"/>
          <a:ext cx="5994400" cy="1352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i="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И теперь вы будете частью нашего класса в этом году.</a:t>
          </a:r>
        </a:p>
      </dsp:txBody>
      <dsp:txXfrm>
        <a:off x="0" y="4057065"/>
        <a:ext cx="5994400" cy="1352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DF7EC9E-5AFA-49C3-AC99-AFA52E3EC1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589BC0-3A7B-49BC-8452-83EF656E0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0FB5A-9804-49A2-94CC-9A3CAC615B6E}" type="datetime1">
              <a:rPr lang="ru-RU" smtClean="0"/>
              <a:t>11.01.2024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948AD4-3FC9-4D3D-83CA-46218E7999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B76755-5628-44BD-80C7-FCCFE274F0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2AFC-3FC1-464D-BE5E-6FA3EDD71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217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F88B8-A6C9-4A3C-8F52-5DA00E2140FC}" type="datetime1">
              <a:rPr lang="ru-RU" noProof="0" smtClean="0"/>
              <a:pPr/>
              <a:t>11.01.2024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482CD-14F3-4970-8123-3E5FEDD8C30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177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67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12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684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81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488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45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018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144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68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92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5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275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08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7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81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18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8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44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482CD-14F3-4970-8123-3E5FEDD8C3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55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 6" title="круг с выемками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37BFB07-7912-416B-8DE8-493A94BF6D48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Прямоугольник 12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524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23E569-2080-4617-BDD0-3A5D0A50B893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21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BD545A-E329-4DCD-A0C7-3F05F2CBFED1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35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FF90AD-78F7-4F93-AA80-941FF439F740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6961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B559AB8F-FC38-4E22-BC23-875205392E61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7" name="Группа 6" title="волнообразная фигура слева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Полилиния 6" title="волнообразная фигура слева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Полилиния 11" title="встроенная волнообразная фигура слева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319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96DB23-7299-4EC4-A73C-FF7399FD981A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002744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0695EE-EECD-4ED0-9F15-A1811E694640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83235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FDE032-6BD7-436D-B49C-E18481A30431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4993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DA965A-3DA8-453C-BE9E-AD7B29A289DB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635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F909AD6C-15A5-4141-A012-AD0D1F3928E5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7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6372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1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682C204B-3932-4D96-904D-383460395737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538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262D4A5F-E614-45ED-9695-EF97E96441A5}" type="datetime1">
              <a:rPr lang="ru-RU" noProof="0" smtClean="0"/>
              <a:t>11.01.2024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Полилиния 6" title="Левый волнообразный край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правая граница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07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188DD-3717-47D0-B979-D111D81B4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1069813"/>
            <a:ext cx="10580077" cy="3332854"/>
          </a:xfrm>
        </p:spPr>
        <p:txBody>
          <a:bodyPr rtlCol="0"/>
          <a:lstStyle/>
          <a:p>
            <a:pPr rtl="0"/>
            <a:r>
              <a:rPr lang="ru-RU" sz="4000" dirty="0" smtClean="0">
                <a:latin typeface="Bodoni MT" panose="02070603080606020203" pitchFamily="18" charset="0"/>
              </a:rPr>
              <a:t>Волонтерский отряд</a:t>
            </a:r>
            <a:br>
              <a:rPr lang="ru-RU" sz="4000" dirty="0" smtClean="0">
                <a:latin typeface="Bodoni MT" panose="02070603080606020203" pitchFamily="18" charset="0"/>
              </a:rPr>
            </a:br>
            <a:r>
              <a:rPr lang="ru-RU" sz="4000" dirty="0" smtClean="0">
                <a:latin typeface="Bodoni MT" panose="02070603080606020203" pitchFamily="18" charset="0"/>
              </a:rPr>
              <a:t>«добрые сердца»</a:t>
            </a:r>
            <a:br>
              <a:rPr lang="ru-RU" sz="4000" dirty="0" smtClean="0">
                <a:latin typeface="Bodoni MT" panose="02070603080606020203" pitchFamily="18" charset="0"/>
              </a:rPr>
            </a:br>
            <a:r>
              <a:rPr lang="ru-RU" sz="4000" dirty="0" smtClean="0">
                <a:latin typeface="Bodoni MT" panose="02070603080606020203" pitchFamily="18" charset="0"/>
              </a:rPr>
              <a:t/>
            </a:r>
            <a:br>
              <a:rPr lang="ru-RU" sz="4000" dirty="0" smtClean="0">
                <a:latin typeface="Bodoni MT" panose="02070603080606020203" pitchFamily="18" charset="0"/>
              </a:rPr>
            </a:br>
            <a:r>
              <a:rPr lang="ru-RU" sz="2400" dirty="0" smtClean="0">
                <a:latin typeface="Bodoni MT" panose="02070603080606020203" pitchFamily="18" charset="0"/>
              </a:rPr>
              <a:t>на базе МБУДО «ЦВД» в </a:t>
            </a:r>
            <a:r>
              <a:rPr lang="ru-RU" sz="2400" dirty="0" err="1">
                <a:latin typeface="Bodoni MT" panose="02070603080606020203" pitchFamily="18" charset="0"/>
              </a:rPr>
              <a:t>с</a:t>
            </a:r>
            <a:r>
              <a:rPr lang="ru-RU" sz="2400" dirty="0" err="1" smtClean="0">
                <a:latin typeface="Bodoni MT" panose="02070603080606020203" pitchFamily="18" charset="0"/>
              </a:rPr>
              <a:t>.АСекеево</a:t>
            </a:r>
            <a:endParaRPr lang="ru-RU" sz="2400" dirty="0">
              <a:latin typeface="Bodoni MT" panose="020706030806060202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022" y="3849510"/>
            <a:ext cx="1885245" cy="15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Мы-</a:t>
            </a:r>
            <a:r>
              <a:rPr lang="ru-RU" sz="2800" b="1" dirty="0" err="1" smtClean="0">
                <a:latin typeface="Bodoni MT" panose="02070603080606020203" pitchFamily="18" charset="0"/>
              </a:rPr>
              <a:t>Экополение</a:t>
            </a:r>
            <a:r>
              <a:rPr lang="ru-RU" sz="2800" b="1" dirty="0" smtClean="0">
                <a:latin typeface="Bodoni MT" panose="02070603080606020203" pitchFamily="18" charset="0"/>
              </a:rPr>
              <a:t>!, 10.11.23-31.12.23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93449"/>
            <a:ext cx="4800600" cy="36046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72" y="2286000"/>
            <a:ext cx="2717756" cy="3619500"/>
          </a:xfrm>
        </p:spPr>
      </p:pic>
    </p:spTree>
    <p:extLst>
      <p:ext uri="{BB962C8B-B14F-4D97-AF65-F5344CB8AC3E}">
        <p14:creationId xmlns:p14="http://schemas.microsoft.com/office/powerpoint/2010/main" val="42084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Сообщи, где торгуют смертью!, 10.11.23-31.12.23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93449"/>
            <a:ext cx="4800600" cy="36046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2293449"/>
            <a:ext cx="4800600" cy="3604602"/>
          </a:xfrm>
        </p:spPr>
      </p:pic>
    </p:spTree>
    <p:extLst>
      <p:ext uri="{BB962C8B-B14F-4D97-AF65-F5344CB8AC3E}">
        <p14:creationId xmlns:p14="http://schemas.microsoft.com/office/powerpoint/2010/main" val="3487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Уличная акция «Не забудь поздравить маму», 26.11.23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77" y="2286000"/>
            <a:ext cx="4227046" cy="36195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2293449"/>
            <a:ext cx="4800600" cy="3604602"/>
          </a:xfrm>
        </p:spPr>
      </p:pic>
    </p:spTree>
    <p:extLst>
      <p:ext uri="{BB962C8B-B14F-4D97-AF65-F5344CB8AC3E}">
        <p14:creationId xmlns:p14="http://schemas.microsoft.com/office/powerpoint/2010/main" val="53209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Акция «Цветок для мамы!», 22.11.23-30.11.23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93449"/>
            <a:ext cx="4800600" cy="36046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2293449"/>
            <a:ext cx="4800600" cy="3604602"/>
          </a:xfrm>
        </p:spPr>
      </p:pic>
    </p:spTree>
    <p:extLst>
      <p:ext uri="{BB962C8B-B14F-4D97-AF65-F5344CB8AC3E}">
        <p14:creationId xmlns:p14="http://schemas.microsoft.com/office/powerpoint/2010/main" val="22707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Тестирование к 30-летию конституции </a:t>
            </a:r>
            <a:r>
              <a:rPr lang="ru-RU" sz="2800" b="1" dirty="0" err="1" smtClean="0">
                <a:latin typeface="Bodoni MT" panose="02070603080606020203" pitchFamily="18" charset="0"/>
              </a:rPr>
              <a:t>рф</a:t>
            </a:r>
            <a:r>
              <a:rPr lang="ru-RU" sz="2800" b="1" dirty="0" smtClean="0">
                <a:latin typeface="Bodoni MT" panose="02070603080606020203" pitchFamily="18" charset="0"/>
              </a:rPr>
              <a:t>, 28.11.23-2.12.23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93449"/>
            <a:ext cx="4800600" cy="36046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2293449"/>
            <a:ext cx="4800600" cy="3604602"/>
          </a:xfrm>
        </p:spPr>
      </p:pic>
    </p:spTree>
    <p:extLst>
      <p:ext uri="{BB962C8B-B14F-4D97-AF65-F5344CB8AC3E}">
        <p14:creationId xmlns:p14="http://schemas.microsoft.com/office/powerpoint/2010/main" val="6829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Покормите птиц зимой, 1.12.23-30.12.23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99" y="2281457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347579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День волонтера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93449"/>
            <a:ext cx="4800600" cy="36046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86000"/>
            <a:ext cx="3619500" cy="3619500"/>
          </a:xfrm>
        </p:spPr>
      </p:pic>
    </p:spTree>
    <p:extLst>
      <p:ext uri="{BB962C8B-B14F-4D97-AF65-F5344CB8AC3E}">
        <p14:creationId xmlns:p14="http://schemas.microsoft.com/office/powerpoint/2010/main" val="2548780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Патриотическая акция «Пишу тебе, герой!»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71" y="2286000"/>
            <a:ext cx="3618457" cy="36195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55" y="2286000"/>
            <a:ext cx="5202995" cy="3619500"/>
          </a:xfrm>
        </p:spPr>
      </p:pic>
    </p:spTree>
    <p:extLst>
      <p:ext uri="{BB962C8B-B14F-4D97-AF65-F5344CB8AC3E}">
        <p14:creationId xmlns:p14="http://schemas.microsoft.com/office/powerpoint/2010/main" val="101308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>Поздравление с </a:t>
            </a:r>
            <a:r>
              <a:rPr lang="ru-RU" sz="2800" b="1" smtClean="0">
                <a:latin typeface="Bodoni MT" panose="02070603080606020203" pitchFamily="18" charset="0"/>
              </a:rPr>
              <a:t>новым годом</a:t>
            </a: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95525"/>
            <a:ext cx="4800600" cy="36004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97" y="2286000"/>
            <a:ext cx="3133065" cy="3619500"/>
          </a:xfrm>
        </p:spPr>
      </p:pic>
    </p:spTree>
    <p:extLst>
      <p:ext uri="{BB962C8B-B14F-4D97-AF65-F5344CB8AC3E}">
        <p14:creationId xmlns:p14="http://schemas.microsoft.com/office/powerpoint/2010/main" val="2465823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5">
            <a:extLst>
              <a:ext uri="{FF2B5EF4-FFF2-40B4-BE49-F238E27FC236}">
                <a16:creationId xmlns:a16="http://schemas.microsoft.com/office/drawing/2014/main" id="{51CA1257-66A3-465A-A773-E2D1F421929F}"/>
              </a:ext>
            </a:extLst>
          </p:cNvPr>
          <p:cNvSpPr txBox="1"/>
          <p:nvPr/>
        </p:nvSpPr>
        <p:spPr>
          <a:xfrm>
            <a:off x="3094892" y="0"/>
            <a:ext cx="845505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Bodoni MT" panose="02070603080606020203" pitchFamily="18" charset="0"/>
              </a:rPr>
              <a:t>-</a:t>
            </a:r>
            <a:r>
              <a:rPr lang="ru-RU" sz="3200" dirty="0">
                <a:latin typeface="Bodoni MT" panose="02070603080606020203" pitchFamily="18" charset="0"/>
              </a:rPr>
              <a:t>Если ты волонтер, забудь равнодушие к проблемам окружающих.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-Будь активен!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-Уважай мнение других!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-Критикуешь – предлагай, предлагаешь - выполняй!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-Обещаешь – сделай!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-Не умеешь – научись!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-Будь настойчив в достижении целей!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-Веди здоровый образ жизни!</a:t>
            </a:r>
          </a:p>
          <a:p>
            <a:r>
              <a:rPr lang="ru-RU" sz="3200" dirty="0">
                <a:latin typeface="Bodoni MT" panose="02070603080606020203" pitchFamily="18" charset="0"/>
              </a:rPr>
              <a:t>-Умей слушать и слышать</a:t>
            </a:r>
            <a:r>
              <a:rPr lang="ru-RU" sz="4000" dirty="0">
                <a:latin typeface="Bodoni MT" panose="02070603080606020203" pitchFamily="18" charset="0"/>
              </a:rPr>
              <a:t>! !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05934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483984"/>
            <a:ext cx="4550811" cy="5137883"/>
          </a:xfrm>
        </p:spPr>
        <p:txBody>
          <a:bodyPr rtlCol="0">
            <a:normAutofit/>
          </a:bodyPr>
          <a:lstStyle/>
          <a:p>
            <a:pPr rtl="0"/>
            <a:r>
              <a:rPr lang="ru-RU" sz="2400" dirty="0" smtClean="0">
                <a:latin typeface="Bodoni MT" panose="02070603080606020203" pitchFamily="18" charset="0"/>
              </a:rPr>
              <a:t>Координатор отряда</a:t>
            </a:r>
            <a:r>
              <a:rPr lang="ru-RU" sz="2400" dirty="0" smtClean="0">
                <a:latin typeface="Bodoni MT" panose="02070603080606020203" pitchFamily="18" charset="0"/>
              </a:rPr>
              <a:t>:</a:t>
            </a:r>
            <a:br>
              <a:rPr lang="ru-RU" sz="2400" dirty="0" smtClean="0">
                <a:latin typeface="Bodoni MT" panose="02070603080606020203" pitchFamily="18" charset="0"/>
              </a:rPr>
            </a:br>
            <a:r>
              <a:rPr lang="ru-RU" sz="2400" dirty="0" smtClean="0">
                <a:latin typeface="Bodoni MT" panose="02070603080606020203" pitchFamily="18" charset="0"/>
              </a:rPr>
              <a:t/>
            </a:r>
            <a:br>
              <a:rPr lang="ru-RU" sz="2400" dirty="0" smtClean="0">
                <a:latin typeface="Bodoni MT" panose="02070603080606020203" pitchFamily="18" charset="0"/>
              </a:rPr>
            </a:br>
            <a:r>
              <a:rPr lang="ru-RU" sz="2400" dirty="0" err="1" smtClean="0">
                <a:latin typeface="Bodoni MT" panose="02070603080606020203" pitchFamily="18" charset="0"/>
              </a:rPr>
              <a:t>Латыпова</a:t>
            </a:r>
            <a:r>
              <a:rPr lang="ru-RU" sz="2400" dirty="0" smtClean="0">
                <a:latin typeface="Bodoni MT" panose="02070603080606020203" pitchFamily="18" charset="0"/>
              </a:rPr>
              <a:t> </a:t>
            </a:r>
            <a:r>
              <a:rPr lang="ru-RU" sz="2400" dirty="0" err="1" smtClean="0">
                <a:latin typeface="Bodoni MT" panose="02070603080606020203" pitchFamily="18" charset="0"/>
              </a:rPr>
              <a:t>румия</a:t>
            </a:r>
            <a:r>
              <a:rPr lang="ru-RU" sz="2400" dirty="0" smtClean="0">
                <a:latin typeface="Bodoni MT" panose="02070603080606020203" pitchFamily="18" charset="0"/>
              </a:rPr>
              <a:t> </a:t>
            </a:r>
            <a:r>
              <a:rPr lang="ru-RU" sz="2400" dirty="0" err="1" smtClean="0">
                <a:latin typeface="Bodoni MT" panose="02070603080606020203" pitchFamily="18" charset="0"/>
              </a:rPr>
              <a:t>ибрагимовна</a:t>
            </a:r>
            <a:r>
              <a:rPr lang="ru-RU" sz="2400" dirty="0" smtClean="0">
                <a:latin typeface="Bodoni MT" panose="02070603080606020203" pitchFamily="18" charset="0"/>
              </a:rPr>
              <a:t>,</a:t>
            </a:r>
            <a:r>
              <a:rPr lang="ru-RU" sz="2400" dirty="0" smtClean="0">
                <a:latin typeface="Bodoni MT" panose="02070603080606020203" pitchFamily="18" charset="0"/>
              </a:rPr>
              <a:t/>
            </a:r>
            <a:br>
              <a:rPr lang="ru-RU" sz="2400" dirty="0" smtClean="0">
                <a:latin typeface="Bodoni MT" panose="02070603080606020203" pitchFamily="18" charset="0"/>
              </a:rPr>
            </a:br>
            <a:r>
              <a:rPr lang="ru-RU" sz="2400" dirty="0" smtClean="0">
                <a:latin typeface="Bodoni MT" panose="02070603080606020203" pitchFamily="18" charset="0"/>
              </a:rPr>
              <a:t>педагог дополнительного образования в Центре внешкольной деятельности</a:t>
            </a:r>
            <a:endParaRPr lang="ru-RU" sz="2400" dirty="0">
              <a:latin typeface="Bodoni MT" panose="020706030806060202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483984"/>
            <a:ext cx="2980267" cy="5137883"/>
          </a:xfrm>
        </p:spPr>
      </p:pic>
    </p:spTree>
    <p:extLst>
      <p:ext uri="{BB962C8B-B14F-4D97-AF65-F5344CB8AC3E}">
        <p14:creationId xmlns:p14="http://schemas.microsoft.com/office/powerpoint/2010/main" val="10404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8657A-8B7E-4B6C-A10E-806AE7B7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67" y="1433689"/>
            <a:ext cx="4923344" cy="3608238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 smtClean="0">
                <a:latin typeface="Bodoni MT" panose="02070603080606020203" pitchFamily="18" charset="0"/>
              </a:rPr>
              <a:t>Командир отряда</a:t>
            </a:r>
            <a:r>
              <a:rPr lang="ru-RU" sz="2000" dirty="0" smtClean="0">
                <a:latin typeface="Bodoni MT" panose="02070603080606020203" pitchFamily="18" charset="0"/>
              </a:rPr>
              <a:t>:</a:t>
            </a:r>
            <a:br>
              <a:rPr lang="ru-RU" sz="2000" dirty="0" smtClean="0">
                <a:latin typeface="Bodoni MT" panose="02070603080606020203" pitchFamily="18" charset="0"/>
              </a:rPr>
            </a:br>
            <a:r>
              <a:rPr lang="ru-RU" sz="2000" dirty="0" smtClean="0">
                <a:latin typeface="Bodoni MT" panose="02070603080606020203" pitchFamily="18" charset="0"/>
              </a:rPr>
              <a:t/>
            </a:r>
            <a:br>
              <a:rPr lang="ru-RU" sz="2000" dirty="0" smtClean="0">
                <a:latin typeface="Bodoni MT" panose="02070603080606020203" pitchFamily="18" charset="0"/>
              </a:rPr>
            </a:br>
            <a:r>
              <a:rPr lang="ru-RU" sz="2000" dirty="0" err="1" smtClean="0">
                <a:latin typeface="Bodoni MT" panose="02070603080606020203" pitchFamily="18" charset="0"/>
              </a:rPr>
              <a:t>Фаридонова</a:t>
            </a:r>
            <a:r>
              <a:rPr lang="ru-RU" sz="2000" dirty="0" smtClean="0">
                <a:latin typeface="Bodoni MT" panose="02070603080606020203" pitchFamily="18" charset="0"/>
              </a:rPr>
              <a:t> Амина </a:t>
            </a:r>
            <a:r>
              <a:rPr lang="ru-RU" sz="2000" dirty="0" err="1" smtClean="0">
                <a:latin typeface="Bodoni MT" panose="02070603080606020203" pitchFamily="18" charset="0"/>
              </a:rPr>
              <a:t>ильдаровна</a:t>
            </a:r>
            <a:r>
              <a:rPr lang="ru-RU" sz="2000" dirty="0" smtClean="0">
                <a:latin typeface="Bodoni MT" panose="02070603080606020203" pitchFamily="18" charset="0"/>
              </a:rPr>
              <a:t>,</a:t>
            </a:r>
            <a:r>
              <a:rPr lang="ru-RU" sz="2000" dirty="0" smtClean="0">
                <a:latin typeface="Bodoni MT" panose="02070603080606020203" pitchFamily="18" charset="0"/>
              </a:rPr>
              <a:t/>
            </a:r>
            <a:br>
              <a:rPr lang="ru-RU" sz="2000" dirty="0" smtClean="0">
                <a:latin typeface="Bodoni MT" panose="02070603080606020203" pitchFamily="18" charset="0"/>
              </a:rPr>
            </a:br>
            <a:r>
              <a:rPr lang="ru-RU" sz="2000" dirty="0" smtClean="0">
                <a:latin typeface="Bodoni MT" panose="02070603080606020203" pitchFamily="18" charset="0"/>
              </a:rPr>
              <a:t>ученица 8 класса </a:t>
            </a:r>
            <a:br>
              <a:rPr lang="ru-RU" sz="2000" dirty="0" smtClean="0">
                <a:latin typeface="Bodoni MT" panose="02070603080606020203" pitchFamily="18" charset="0"/>
              </a:rPr>
            </a:br>
            <a:r>
              <a:rPr lang="ru-RU" sz="2000" dirty="0" err="1" smtClean="0">
                <a:latin typeface="Bodoni MT" panose="02070603080606020203" pitchFamily="18" charset="0"/>
              </a:rPr>
              <a:t>Мбоу</a:t>
            </a:r>
            <a:r>
              <a:rPr lang="ru-RU" sz="2000" dirty="0" smtClean="0">
                <a:latin typeface="Bodoni MT" panose="02070603080606020203" pitchFamily="18" charset="0"/>
              </a:rPr>
              <a:t> </a:t>
            </a:r>
            <a:r>
              <a:rPr lang="ru-RU" sz="2000" dirty="0" err="1" smtClean="0">
                <a:latin typeface="Bodoni MT" panose="02070603080606020203" pitchFamily="18" charset="0"/>
              </a:rPr>
              <a:t>асекеевская</a:t>
            </a:r>
            <a:r>
              <a:rPr lang="ru-RU" sz="2000" dirty="0" smtClean="0">
                <a:latin typeface="Bodoni MT" panose="02070603080606020203" pitchFamily="18" charset="0"/>
              </a:rPr>
              <a:t> </a:t>
            </a:r>
            <a:r>
              <a:rPr lang="ru-RU" sz="2000" dirty="0" err="1" smtClean="0">
                <a:latin typeface="Bodoni MT" panose="02070603080606020203" pitchFamily="18" charset="0"/>
              </a:rPr>
              <a:t>сош</a:t>
            </a:r>
            <a:endParaRPr lang="ru-RU" sz="2000" dirty="0">
              <a:latin typeface="Bodoni MT" panose="020706030806060202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1433689"/>
            <a:ext cx="4741333" cy="3702754"/>
          </a:xfrm>
        </p:spPr>
      </p:pic>
    </p:spTree>
    <p:extLst>
      <p:ext uri="{BB962C8B-B14F-4D97-AF65-F5344CB8AC3E}">
        <p14:creationId xmlns:p14="http://schemas.microsoft.com/office/powerpoint/2010/main" val="4636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74" y="824089"/>
            <a:ext cx="3770981" cy="40075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A204F-71D8-415B-9C4C-70B2F2F1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75" y="5715279"/>
            <a:ext cx="3466181" cy="677333"/>
          </a:xfrm>
        </p:spPr>
        <p:txBody>
          <a:bodyPr rtlCol="0" anchor="ctr">
            <a:normAutofit/>
          </a:bodyPr>
          <a:lstStyle/>
          <a:p>
            <a:pPr rtl="0"/>
            <a:r>
              <a:rPr lang="ru-RU" sz="1800" dirty="0" smtClean="0">
                <a:latin typeface="Bodoni MT" panose="02070603080606020203" pitchFamily="18" charset="0"/>
              </a:rPr>
              <a:t>Эмблема нашего отряда</a:t>
            </a:r>
            <a:endParaRPr lang="ru-RU" sz="1800" dirty="0">
              <a:latin typeface="Bodoni MT" panose="02070603080606020203" pitchFamily="18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D9B547D-5557-42AB-B99C-24742ED049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604956"/>
              </p:ext>
            </p:extLst>
          </p:nvPr>
        </p:nvGraphicFramePr>
        <p:xfrm>
          <a:off x="5280025" y="644525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156" y="1978106"/>
            <a:ext cx="6149269" cy="40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DC4A3-530D-433A-956F-BDFFF5436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556" y="314652"/>
            <a:ext cx="10178322" cy="1492132"/>
          </a:xfrm>
        </p:spPr>
        <p:txBody>
          <a:bodyPr rtlCol="0">
            <a:normAutofit fontScale="90000"/>
          </a:bodyPr>
          <a:lstStyle/>
          <a:p>
            <a:r>
              <a:rPr lang="ru-RU" sz="2200" b="1" dirty="0">
                <a:latin typeface="Bodoni MT" panose="02070603080606020203" pitchFamily="18" charset="0"/>
              </a:rPr>
              <a:t>Цель</a:t>
            </a:r>
            <a:r>
              <a:rPr lang="ru-RU" sz="2200" dirty="0">
                <a:latin typeface="Bodoni MT" panose="02070603080606020203" pitchFamily="18" charset="0"/>
              </a:rPr>
              <a:t>: 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формирование активной гражданской позиции, готовности включения в социально-значимую деятельность в процессе овладения навыками волонтерской деятельности.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b="1" dirty="0">
                <a:latin typeface="Bodoni MT" panose="02070603080606020203" pitchFamily="18" charset="0"/>
              </a:rPr>
              <a:t>Задачи</a:t>
            </a:r>
            <a:r>
              <a:rPr lang="ru-RU" sz="2200" dirty="0">
                <a:latin typeface="Bodoni MT" panose="02070603080606020203" pitchFamily="18" charset="0"/>
              </a:rPr>
              <a:t>: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Наш волонтерский отряд выбрал несколько направлений своей деятельности;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1.	Оказание посильной помощи гражданам из социально незащищенных    слоев населения и организация досугово-развлекательной деятельности в   домах престарелых;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2.	Облагораживание и благоустройство территорий проживания;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3.	 Организация содержательного и позитивного досуга детей по месту         жительства во внеурочное время, в каникулярное время;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4.	 Благотворительные концерты и театральные выступления;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5.	 Экологические марши, уборка мусора и загрязнений;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6.	Пропаганда здорового образа жизни и отказ от вредных привычек:</a:t>
            </a:r>
            <a:br>
              <a:rPr lang="ru-RU" sz="2200" dirty="0">
                <a:latin typeface="Bodoni MT" panose="02070603080606020203" pitchFamily="18" charset="0"/>
              </a:rPr>
            </a:br>
            <a:r>
              <a:rPr lang="ru-RU" sz="2200" dirty="0">
                <a:latin typeface="Bodoni MT" panose="02070603080606020203" pitchFamily="18" charset="0"/>
              </a:rPr>
              <a:t>7.	Участие в благотворительной деятельности, спектаклях, концертах для   пожилых людей, маленьких детей.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E6A7A6-EB46-4CA0-B991-935C9B9C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709094" cy="3593591"/>
          </a:xfrm>
        </p:spPr>
        <p:txBody>
          <a:bodyPr rtlCol="0"/>
          <a:lstStyle/>
          <a:p>
            <a:pPr marL="0" indent="0" rtl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6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E6A7A6-EB46-4CA0-B991-935C9B9C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709094" cy="3593591"/>
          </a:xfrm>
        </p:spPr>
        <p:txBody>
          <a:bodyPr rtlCol="0"/>
          <a:lstStyle/>
          <a:p>
            <a:pPr marL="0" indent="0" rtl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229122" cy="623290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Arial Narrow" panose="020B0606020202030204" pitchFamily="34" charset="0"/>
              </a:rPr>
              <a:t>Направления волонтерской деятельности:</a:t>
            </a:r>
            <a:r>
              <a:rPr lang="ru-RU" sz="2200" dirty="0">
                <a:latin typeface="Arial Narrow" panose="020B0606020202030204" pitchFamily="34" charset="0"/>
              </a:rPr>
              <a:t/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 - пропаганда здорового образа жизни среди школьников;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 экологическая защита;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 интеллектуальное развитие (организация и проведение интеллектуальных конкурсов, мероприятий) 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- спортивная, туристическая подготовка;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-творческое развитие (организация творческих мероприятий, конкурсов, праздников); 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-досуговая деятельность (организация свободного времени школьников);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 трудовая помощь;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-помощь ветеранам;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 благотворительные акции; 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-экскурсионная деятельность;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-работа в музеях;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-информационное обеспечение;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-работа школы лидера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Волонтерская деятельность имеет следующие формы: -разовые; 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- традиционные мероприятия и акции;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-проекты;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 -целевые программы; Осуществление благотворительной помощи.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59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 smtClean="0">
                <a:latin typeface="Bodoni MT" panose="02070603080606020203" pitchFamily="18" charset="0"/>
              </a:rPr>
              <a:t>Мероприятия и акции в сфере 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200" b="1" dirty="0">
                <a:latin typeface="Bodoni MT" panose="02070603080606020203" pitchFamily="18" charset="0"/>
              </a:rPr>
              <a:t>Благотворительная акция "Поделись своим теплом и </a:t>
            </a:r>
            <a:r>
              <a:rPr lang="ru-RU" sz="2200" b="1" dirty="0" smtClean="0">
                <a:latin typeface="Bodoni MT" panose="02070603080606020203" pitchFamily="18" charset="0"/>
              </a:rPr>
              <a:t>заботой« 11.10.23-31.10.23</a:t>
            </a:r>
            <a:r>
              <a:rPr lang="ru-RU" sz="2200" b="1" dirty="0">
                <a:latin typeface="Bodoni MT" panose="02070603080606020203" pitchFamily="18" charset="0"/>
              </a:rPr>
              <a:t/>
            </a:r>
            <a:br>
              <a:rPr lang="ru-RU" sz="22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438400"/>
            <a:ext cx="4800600" cy="32511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9" y="2286000"/>
            <a:ext cx="3668889" cy="3730978"/>
          </a:xfrm>
        </p:spPr>
      </p:pic>
    </p:spTree>
    <p:extLst>
      <p:ext uri="{BB962C8B-B14F-4D97-AF65-F5344CB8AC3E}">
        <p14:creationId xmlns:p14="http://schemas.microsoft.com/office/powerpoint/2010/main" val="10710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>Осторожно, мошенники</a:t>
            </a:r>
            <a:r>
              <a:rPr lang="ru-RU" sz="2800" b="1" dirty="0" smtClean="0">
                <a:latin typeface="Bodoni MT" panose="02070603080606020203" pitchFamily="18" charset="0"/>
              </a:rPr>
              <a:t>!, 11.10.23-31.10.23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93449"/>
            <a:ext cx="4800600" cy="36046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2293449"/>
            <a:ext cx="4800600" cy="3604602"/>
          </a:xfrm>
        </p:spPr>
      </p:pic>
    </p:spTree>
    <p:extLst>
      <p:ext uri="{BB962C8B-B14F-4D97-AF65-F5344CB8AC3E}">
        <p14:creationId xmlns:p14="http://schemas.microsoft.com/office/powerpoint/2010/main" val="3048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877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Bodoni MT" panose="02070603080606020203" pitchFamily="18" charset="0"/>
              </a:rPr>
              <a:t>Мероприятия и акции в сфере </a:t>
            </a:r>
            <a:r>
              <a:rPr lang="ru-RU" sz="2800" b="1" dirty="0" smtClean="0">
                <a:latin typeface="Bodoni MT" panose="02070603080606020203" pitchFamily="18" charset="0"/>
              </a:rPr>
              <a:t>добровольчества</a:t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>Акция </a:t>
            </a:r>
            <a:r>
              <a:rPr lang="ru-RU" sz="2800" b="1" dirty="0" smtClean="0">
                <a:latin typeface="Bodoni MT" panose="02070603080606020203" pitchFamily="18" charset="0"/>
              </a:rPr>
              <a:t>«Зеленый уголок» 11.10.23-31.10.23</a:t>
            </a: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r>
              <a:rPr lang="ru-RU" sz="2800" b="1" dirty="0" smtClean="0">
                <a:latin typeface="Bodoni MT" panose="02070603080606020203" pitchFamily="18" charset="0"/>
              </a:rPr>
              <a:t/>
            </a:r>
            <a:br>
              <a:rPr lang="ru-RU" sz="2800" b="1" dirty="0" smtClean="0">
                <a:latin typeface="Bodoni MT" panose="02070603080606020203" pitchFamily="18" charset="0"/>
              </a:rPr>
            </a:br>
            <a:r>
              <a:rPr lang="ru-RU" sz="2800" b="1" dirty="0">
                <a:latin typeface="Bodoni MT" panose="02070603080606020203" pitchFamily="18" charset="0"/>
              </a:rPr>
              <a:t/>
            </a:r>
            <a:br>
              <a:rPr lang="ru-RU" sz="2800" b="1" dirty="0">
                <a:latin typeface="Bodoni MT" panose="02070603080606020203" pitchFamily="18" charset="0"/>
              </a:rPr>
            </a:br>
            <a:endParaRPr lang="ru-RU" sz="2800" b="1" dirty="0">
              <a:latin typeface="Bodoni MT" panose="020706030806060202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429346"/>
            <a:ext cx="4800600" cy="33328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37" y="2286000"/>
            <a:ext cx="2714625" cy="3619500"/>
          </a:xfrm>
        </p:spPr>
      </p:pic>
    </p:spTree>
    <p:extLst>
      <p:ext uri="{BB962C8B-B14F-4D97-AF65-F5344CB8AC3E}">
        <p14:creationId xmlns:p14="http://schemas.microsoft.com/office/powerpoint/2010/main" val="21055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307853_TF55916208" id="{F522468A-C3FB-4F00-853F-3205E4315063}" vid="{D3FC1F4B-D381-4B63-9245-F95B65E5915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Знакомство с преподавателем</Template>
  <TotalTime>0</TotalTime>
  <Words>192</Words>
  <Application>Microsoft Office PowerPoint</Application>
  <PresentationFormat>Широкоэкранный</PresentationFormat>
  <Paragraphs>49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Bodoni MT</vt:lpstr>
      <vt:lpstr>Calibri</vt:lpstr>
      <vt:lpstr>Corbel</vt:lpstr>
      <vt:lpstr>Gill Sans MT</vt:lpstr>
      <vt:lpstr>Impact</vt:lpstr>
      <vt:lpstr>Times New Roman</vt:lpstr>
      <vt:lpstr>Эмблема</vt:lpstr>
      <vt:lpstr>Волонтерский отряд «добрые сердца»  на базе МБУДО «ЦВД» в с.АСекеево</vt:lpstr>
      <vt:lpstr>Координатор отряда:  Латыпова румия ибрагимовна, педагог дополнительного образования в Центре внешкольной деятельности</vt:lpstr>
      <vt:lpstr>Командир отряда:  Фаридонова Амина ильдаровна, ученица 8 класса  Мбоу асекеевская сош</vt:lpstr>
      <vt:lpstr>Эмблема нашего отряда</vt:lpstr>
      <vt:lpstr>Цель:  формирование активной гражданской позиции, готовности включения в социально-значимую деятельность в процессе овладения навыками волонтерской деятельности. Задачи: Наш волонтерский отряд выбрал несколько направлений своей деятельности; 1. Оказание посильной помощи гражданам из социально незащищенных    слоев населения и организация досугово-развлекательной деятельности в   домах престарелых; 2. Облагораживание и благоустройство территорий проживания; 3.  Организация содержательного и позитивного досуга детей по месту         жительства во внеурочное время, в каникулярное время; 4.  Благотворительные концерты и театральные выступления; 5.  Экологические марши, уборка мусора и загрязнений; 6. Пропаганда здорового образа жизни и отказ от вредных привычек: 7. Участие в благотворительной деятельности, спектаклях, концертах для   пожилых людей, маленьких детей.</vt:lpstr>
      <vt:lpstr>Направления волонтерской деятельности:   - пропаганда здорового образа жизни среди школьников;  - экологическая защита;  - интеллектуальное развитие (организация и проведение интеллектуальных конкурсов, мероприятий)  - спортивная, туристическая подготовка;  -творческое развитие (организация творческих мероприятий, конкурсов, праздников);  -досуговая деятельность (организация свободного времени школьников);  - трудовая помощь;  -помощь ветеранам;  - благотворительные акции;  -экскурсионная деятельность;  -работа в музеях;  -информационное обеспечение;  -работа школы лидера  Волонтерская деятельность имеет следующие формы: -разовые;  - традиционные мероприятия и акции;  -проекты;  -целевые программы; Осуществление благотворительной помощи. </vt:lpstr>
      <vt:lpstr>Мероприятия и акции в сфере добровольчества  Благотворительная акция "Поделись своим теплом и заботой« 11.10.23-31.10.23   </vt:lpstr>
      <vt:lpstr>Мероприятия и акции в сфере добровольчества  Осторожно, мошенники!, 11.10.23-31.10.23    </vt:lpstr>
      <vt:lpstr>Мероприятия и акции в сфере добровольчества  Акция «Зеленый уголок» 11.10.23-31.10.23     </vt:lpstr>
      <vt:lpstr>Мероприятия и акции в сфере добровольчества  Мы-Экополение!, 10.11.23-31.12.23    </vt:lpstr>
      <vt:lpstr>Мероприятия и акции в сфере добровольчества  Сообщи, где торгуют смертью!, 10.11.23-31.12.23    </vt:lpstr>
      <vt:lpstr>Мероприятия и акции в сфере добровольчества  Уличная акция «Не забудь поздравить маму», 26.11.23    </vt:lpstr>
      <vt:lpstr>Мероприятия и акции в сфере добровольчества  Акция «Цветок для мамы!», 22.11.23-30.11.23    </vt:lpstr>
      <vt:lpstr>Мероприятия и акции в сфере добровольчества  Тестирование к 30-летию конституции рф, 28.11.23-2.12.23    </vt:lpstr>
      <vt:lpstr>Мероприятия и акции в сфере добровольчества  Покормите птиц зимой, 1.12.23-30.12.23         </vt:lpstr>
      <vt:lpstr>Мероприятия и акции в сфере добровольчества  День волонтера    </vt:lpstr>
      <vt:lpstr>Мероприятия и акции в сфере добровольчества  Патриотическая акция «Пишу тебе, герой!»    </vt:lpstr>
      <vt:lpstr>Мероприятия и акции в сфере добровольчества  Поздравление с новым годом    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2024-01-09T08:22:31Z</dcterms:created>
  <dcterms:modified xsi:type="dcterms:W3CDTF">2024-01-11T07:52:35Z</dcterms:modified>
</cp:coreProperties>
</file>