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265" r:id="rId3"/>
    <p:sldId id="257" r:id="rId4"/>
    <p:sldId id="264" r:id="rId5"/>
    <p:sldId id="260" r:id="rId6"/>
    <p:sldId id="261" r:id="rId7"/>
    <p:sldId id="266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6" y="53"/>
      </p:cViewPr>
      <p:guideLst>
        <p:guide orient="horz" pos="346"/>
        <p:guide pos="7469"/>
        <p:guide pos="370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AF51-8922-4F62-BD92-ED7B43100B6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4FB8-28FD-4A60-8034-38B6F2E71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4FB8-28FD-4A60-8034-38B6F2E71F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25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0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1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0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7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4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65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5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0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BE6A4B0-EDC5-4C94-B0E6-E7094692EAA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3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2DA8C0-4940-4320-8F88-ADEC20032123}"/>
              </a:ext>
            </a:extLst>
          </p:cNvPr>
          <p:cNvSpPr txBox="1">
            <a:spLocks/>
          </p:cNvSpPr>
          <p:nvPr/>
        </p:nvSpPr>
        <p:spPr>
          <a:xfrm>
            <a:off x="587376" y="4528457"/>
            <a:ext cx="7087054" cy="13498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BC926-D161-4378-917F-9228C4930B3B}"/>
              </a:ext>
            </a:extLst>
          </p:cNvPr>
          <p:cNvSpPr txBox="1"/>
          <p:nvPr/>
        </p:nvSpPr>
        <p:spPr>
          <a:xfrm>
            <a:off x="1075173" y="979714"/>
            <a:ext cx="10279464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 «Мы вместе»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Ужурский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агентство «Новое поколение»</a:t>
            </a:r>
          </a:p>
        </p:txBody>
      </p:sp>
    </p:spTree>
    <p:extLst>
      <p:ext uri="{BB962C8B-B14F-4D97-AF65-F5344CB8AC3E}">
        <p14:creationId xmlns:p14="http://schemas.microsoft.com/office/powerpoint/2010/main" val="38765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61B1C-AF6E-4030-9B0C-64928B8E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97169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Описание добровольческой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C3F48-E154-4393-B7CB-329940D4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организация оказывает адресную помощь; поздравляем ветеранов ВОВ; сбор и отправка гуманитарной помощи для бойцов специальной военной операции; плетение маскировочных сетей; изготовление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сухово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душа для бойцов; сбор кормов для животных; помощь в городских субботниках; событийное волонтерство; мастер-класс "Талисман Добра" для бойцов СВО; написание писем солдатам на передовую;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эковолонтерство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для волонтеров проходит мастер-класс по оказанию скорой медицинской помощи. 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6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522639"/>
            <a:ext cx="10766425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Ключевые мероприятия и акции штаба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CB709-B908-4889-96C8-D4CC6EDE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5947"/>
            <a:ext cx="9983492" cy="4722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Всероссийская акция взаимопомощи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МЫВМЕСТЕ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«Весенняя неделя добра»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Фестиваль Дарения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«Помоги пойти учиться»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«Пока тепло»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Ярмарка волонтерских организаций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Университет Добра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«Теплый подарок»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Марафон добрых 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Федеральная рекламная кампания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Итоговое мероприятие флагманской программы «Мы вместе»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6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26EF-2CC5-4FED-9A9C-C09E583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2488"/>
            <a:ext cx="10515600" cy="5658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/>
              </a:rPr>
              <a:t>Мероприятия и акции штаба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7EE07-7FD0-4241-93CA-E00CF21F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68352"/>
            <a:ext cx="10515600" cy="569273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«Покормите птиц зимой»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«Поздравь ветерана»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День </a:t>
            </a:r>
            <a:r>
              <a:rPr lang="ru-RU" sz="1800" dirty="0" err="1">
                <a:solidFill>
                  <a:schemeClr val="bg1"/>
                </a:solidFill>
              </a:rPr>
              <a:t>книгодарения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Международная акция «Сад памяти»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Всероссийская акция «День защиты Земли»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«Добрые крышечки»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Профилактическая акция «Красная лента»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«Защитим детей от травматизма»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«Чистый берег»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Профилактическая акция «Белый бант»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День пожилого человека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«День борьбы со СПИДом»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Благотворительная акция «Ёлка добра»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Благотворительная акция «Сундук волшебства»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Благотворительная акция «Добрый подарок»</a:t>
            </a:r>
          </a:p>
          <a:p>
            <a:r>
              <a:rPr lang="ru-RU" sz="1800" dirty="0">
                <a:solidFill>
                  <a:schemeClr val="tx1"/>
                </a:solidFill>
              </a:rPr>
              <a:t> Благотворительная акция «Праздник в каждый дом»</a:t>
            </a:r>
          </a:p>
        </p:txBody>
      </p:sp>
    </p:spTree>
    <p:extLst>
      <p:ext uri="{BB962C8B-B14F-4D97-AF65-F5344CB8AC3E}">
        <p14:creationId xmlns:p14="http://schemas.microsoft.com/office/powerpoint/2010/main" val="221464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72881"/>
            <a:ext cx="5203826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Проекты штаба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CB709-B908-4889-96C8-D4CC6EDE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474839"/>
            <a:ext cx="5203826" cy="15078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Мир меняем вместе</a:t>
            </a:r>
            <a:b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b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В рамках проекта была оказана хозяйственно-бытовая помощь пожилым людям, помощь в приобретении лекарств, организован досуг пожилым людям.</a:t>
            </a:r>
          </a:p>
          <a:p>
            <a:pPr marL="0" indent="0"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AACC790-D3DD-4458-864D-CD4762D2CDEC}"/>
              </a:ext>
            </a:extLst>
          </p:cNvPr>
          <p:cNvSpPr txBox="1">
            <a:spLocks/>
          </p:cNvSpPr>
          <p:nvPr/>
        </p:nvSpPr>
        <p:spPr>
          <a:xfrm>
            <a:off x="587374" y="3412671"/>
            <a:ext cx="5203827" cy="16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Проект взаимопомощи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#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МЫВМЕСТЕ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Оказание помощи военнослужащим и их семьям (адресная помощь, уход за домашними животными)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7966B5-2513-43B6-8F12-2E6A3FBDDF5A}"/>
              </a:ext>
            </a:extLst>
          </p:cNvPr>
          <p:cNvSpPr/>
          <p:nvPr/>
        </p:nvSpPr>
        <p:spPr>
          <a:xfrm>
            <a:off x="7968343" y="0"/>
            <a:ext cx="4223657" cy="6858000"/>
          </a:xfrm>
          <a:prstGeom prst="rect">
            <a:avLst/>
          </a:prstGeom>
          <a:solidFill>
            <a:srgbClr val="5D479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6260857-1A5C-4906-B2A2-39910FF9C0A1}"/>
              </a:ext>
            </a:extLst>
          </p:cNvPr>
          <p:cNvSpPr txBox="1">
            <a:spLocks/>
          </p:cNvSpPr>
          <p:nvPr/>
        </p:nvSpPr>
        <p:spPr>
          <a:xfrm>
            <a:off x="8229147" y="1230086"/>
            <a:ext cx="3627891" cy="436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Здесь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могла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быть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ваша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картинка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00485C-FFC3-4ED7-8DD3-9D691C19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0"/>
            <a:ext cx="4223658" cy="33310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F3C418-83C6-4C2A-8454-692BFF94B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1" y="3331029"/>
            <a:ext cx="4223659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53" y="494024"/>
            <a:ext cx="10766425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Партнеры штаба</a:t>
            </a:r>
            <a:endParaRPr lang="ru-RU" sz="36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693EC13-DD49-4EA3-B7DE-D6AE62EBCC03}"/>
              </a:ext>
            </a:extLst>
          </p:cNvPr>
          <p:cNvSpPr txBox="1">
            <a:spLocks/>
          </p:cNvSpPr>
          <p:nvPr/>
        </p:nvSpPr>
        <p:spPr>
          <a:xfrm>
            <a:off x="5516545" y="1522061"/>
            <a:ext cx="6409259" cy="4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Ужурское Депо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– гуманитарная помощь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Школы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– участие в акциях, предоставление волонтеров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Сообщество «Десантник» -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гуманитарная помощь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Районный Дом Культуры –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помощь с костюмами, гуманитарная помощь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Газета «Сибирский хлебороб» -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публикует информацию на сайте о деятельности нашего штаба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КГБУ СЩ «Центр семьи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Ужурский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» -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участие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в акциях, сотрудничество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Администрация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Ужурского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 района –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информирование, административная поддержка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Соцзащита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40768A1-C3CD-4A2B-9D0B-3A51E57CAB62}"/>
              </a:ext>
            </a:extLst>
          </p:cNvPr>
          <p:cNvSpPr txBox="1">
            <a:spLocks/>
          </p:cNvSpPr>
          <p:nvPr/>
        </p:nvSpPr>
        <p:spPr>
          <a:xfrm flipV="1">
            <a:off x="6561574" y="4974423"/>
            <a:ext cx="4923311" cy="99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775455-DE3E-46D5-BF58-0E60940EEEAA}"/>
              </a:ext>
            </a:extLst>
          </p:cNvPr>
          <p:cNvSpPr/>
          <p:nvPr/>
        </p:nvSpPr>
        <p:spPr>
          <a:xfrm>
            <a:off x="587376" y="1426029"/>
            <a:ext cx="929925" cy="2291861"/>
          </a:xfrm>
          <a:prstGeom prst="rect">
            <a:avLst/>
          </a:prstGeom>
          <a:solidFill>
            <a:srgbClr val="5D479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C12FFA6-2332-49DE-9E1E-9EA98EDB637B}"/>
              </a:ext>
            </a:extLst>
          </p:cNvPr>
          <p:cNvSpPr txBox="1">
            <a:spLocks/>
          </p:cNvSpPr>
          <p:nvPr/>
        </p:nvSpPr>
        <p:spPr>
          <a:xfrm>
            <a:off x="587376" y="1426029"/>
            <a:ext cx="929925" cy="416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Здесь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могла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быть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ваша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картинка</a:t>
            </a: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02AAEF-BB3C-4D29-9199-6F1248A0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" y="1426029"/>
            <a:ext cx="3019615" cy="24626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7EE4B4-98D0-4726-9095-C6AAC9F43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89" y="3888712"/>
            <a:ext cx="3120100" cy="21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E2525-3991-4402-8161-CC619BB0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82" y="418682"/>
            <a:ext cx="10353762" cy="970450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Результаты добровольческой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9FE15-5FD2-4D47-9A0B-1EED0C59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06869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2022 года наша организация собрала и отвезла более 45 тонн гуманитарной помощи; сплели 2 очень большие маскировочные сети; провели 2 мастер-класса для волонтеров по оказанию первой медицинской помощи; много раз оказывали адресную помощь для пожилых людей и семьям бойцов СВО; провели несколько мастер-классов по изготовлению "Талисман Добра", написали много писем бойцам на передовую; несколько раз устраивали сбор кормов для животных, передавали корма на передержку; очень часто с волонтерами ходим на городские мероприятия, помогаем в проведении организации; ежегодно участвуем в городских субботниках; ездим на добровольческие форумы; изготавливаем кормушки из подручных материалов; проводим весной и осенью марафон добрых </a:t>
            </a:r>
            <a:r>
              <a:rPr lang="ru-RU" sz="2400" dirty="0">
                <a:solidFill>
                  <a:schemeClr val="bg1"/>
                </a:solidFill>
                <a:effectLst/>
              </a:rPr>
              <a:t>дел.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234B6D-F4A7-4D6E-91B2-F3D1376F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57" y="708534"/>
            <a:ext cx="10766425" cy="68818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7FB20EA-3007-455E-A963-8B270D83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57" y="2303828"/>
            <a:ext cx="6423025" cy="414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Виктория Дмитриевна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Специалист по работе с молодежью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+79233009597 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51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3562</TotalTime>
  <Words>464</Words>
  <Application>Microsoft Office PowerPoint</Application>
  <PresentationFormat>Широкоэкранный</PresentationFormat>
  <Paragraphs>63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Atyp Text</vt:lpstr>
      <vt:lpstr>Calibri</vt:lpstr>
      <vt:lpstr>Calisto MT</vt:lpstr>
      <vt:lpstr>Times New Roman</vt:lpstr>
      <vt:lpstr>Wingdings 2</vt:lpstr>
      <vt:lpstr>Сланец</vt:lpstr>
      <vt:lpstr>Презентация PowerPoint</vt:lpstr>
      <vt:lpstr>Описание добровольческой деятельности</vt:lpstr>
      <vt:lpstr>Ключевые мероприятия и акции штаба</vt:lpstr>
      <vt:lpstr>Мероприятия и акции штаба</vt:lpstr>
      <vt:lpstr>Проекты штаба</vt:lpstr>
      <vt:lpstr>Партнеры штаба</vt:lpstr>
      <vt:lpstr>Результаты добровольческой деятельности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 Андрей</dc:creator>
  <cp:lastModifiedBy>Арина Кондель</cp:lastModifiedBy>
  <cp:revision>38</cp:revision>
  <dcterms:created xsi:type="dcterms:W3CDTF">2023-10-13T08:34:18Z</dcterms:created>
  <dcterms:modified xsi:type="dcterms:W3CDTF">2024-01-16T04:43:12Z</dcterms:modified>
</cp:coreProperties>
</file>