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22413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Инклюзивная полиграфическая студия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Канцблок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6093296"/>
            <a:ext cx="4205152" cy="764704"/>
          </a:xfrm>
        </p:spPr>
        <p:txBody>
          <a:bodyPr>
            <a:normAutofit fontScale="925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проекта: Егоров Ярослав, волонтер отряда «Счастливый Билет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1268760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Номинация «Помощь людям»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Users\Монтажка\Desktop\Новая папка (3)\WhatsApp Image 2021-07-05 at 09.25.18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855" y="1700808"/>
            <a:ext cx="5808266" cy="43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4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Монтажка\Desktop\Новая папка (3)\WhatsApp Image 2021-07-05 at 09.20.04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462" y="1124744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3952541" cy="3456384"/>
          </a:xfrm>
        </p:spPr>
        <p:txBody>
          <a:bodyPr anchor="t">
            <a:noAutofit/>
          </a:bodyPr>
          <a:lstStyle/>
          <a:p>
            <a:r>
              <a:rPr lang="ru-RU" sz="1600" cap="none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1. Обучить в рамках «школы добровольцев» команду волонтеров проекта</a:t>
            </a:r>
            <a:r>
              <a:rPr lang="en-US" sz="16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особенностям общения с</a:t>
            </a:r>
            <a:r>
              <a:rPr lang="en-US" sz="16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детьми и подростками,</a:t>
            </a:r>
            <a:r>
              <a:rPr lang="en-US" sz="16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имеющими</a:t>
            </a:r>
            <a:r>
              <a:rPr lang="en-US" sz="16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ментальную инвалидность,</a:t>
            </a:r>
            <a:r>
              <a:rPr lang="en-US" sz="16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а также работе со специальным</a:t>
            </a:r>
            <a:r>
              <a:rPr lang="en-US" sz="16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технологическим</a:t>
            </a:r>
            <a:r>
              <a:rPr lang="en-US" sz="1600" b="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оборудованием для полиграфии ;</a:t>
            </a:r>
            <a:b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2. Разработать план трудовой деятельности в рамках инклюзивной</a:t>
            </a:r>
            <a:b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полиграфической студии для людей с ментальной инвалидностью</a:t>
            </a:r>
            <a:b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cap="none" dirty="0" smtClean="0">
                <a:latin typeface="Times New Roman" pitchFamily="18" charset="0"/>
                <a:cs typeface="Times New Roman" pitchFamily="18" charset="0"/>
              </a:rPr>
              <a:t>совместно с наставниками из числа старших школьников;</a:t>
            </a:r>
            <a:r>
              <a:rPr lang="ru-RU" sz="15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0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sz="15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021" y="188640"/>
            <a:ext cx="8568952" cy="864096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самореализации детей и подростков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ментальной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инвалидностью через совместные трудовые практики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волонтером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наставником в рамках инклюзивной полиграфической студии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887" y="4869160"/>
            <a:ext cx="8508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Выстроить партнерские отношение между наставниками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старшими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школьниками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и людьми с ментальной инвалидностью;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 Привлечь внимание общественности к вопросу адаптации людей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ограниченными возможностями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путем информирования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через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сети и местные средства информации;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8504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048672" cy="1143000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Сроки реализации: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сентябрь 2020 – июль 2021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География проекта: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Город Волжск республика Марий Эл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Целевая аудитория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дети - инвалиды и подростки с ментальной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инвалидностью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55990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 anchor="t">
            <a:noAutofit/>
          </a:bodyPr>
          <a:lstStyle/>
          <a:p>
            <a:pPr algn="l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Анализ мониторинга родителей детей с инвалидностью МООР «Ребенок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будущим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показал: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100%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респондентов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говорят о том, что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процессе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совместных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практик с волонтером - наставником их дети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инвалидностью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многому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научились. И что именно вовлечение их в активную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совместную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трудовую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деятельность со сверстниками способствует 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самореализации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максимально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полно. Поэтому в рамках инклюзивной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полиграфической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мастерской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базе школы организовано наше совместное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трудовое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творчество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каждым человеком с инвалидностью в мастерской закреплен волонтер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наставник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числа старших школьников. Все ребята поделены на две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малые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так как, люди с инвалидностью, посещающие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полиграфическую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студию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имеют достаточно сложные диагнозы, каждому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нужен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индивидуальный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подход, а ребята с аутизмом не всегда могут работать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большим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количеством народа. Студия работает два раза в неделю.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более качественного результата волонтеры используют в работе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студии технологии с доказанной эффективностью (визуальные расписания,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жетонную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систему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068960"/>
            <a:ext cx="4608512" cy="3456384"/>
          </a:xfrm>
        </p:spPr>
      </p:pic>
    </p:spTree>
    <p:extLst>
      <p:ext uri="{BB962C8B-B14F-4D97-AF65-F5344CB8AC3E}">
        <p14:creationId xmlns:p14="http://schemas.microsoft.com/office/powerpoint/2010/main" val="277923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42194"/>
          </a:xfrm>
        </p:spPr>
        <p:txBody>
          <a:bodyPr>
            <a:noAutofit/>
          </a:bodyPr>
          <a:lstStyle/>
          <a:p>
            <a:pPr algn="l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Ребята с инвалидностью вместе со своими наставниками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учатся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полиграфическую и компьютерную технику: шредер,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резак,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брошюровщик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ламинатор, принтер, ксерокс, компьютер.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Изготавливают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продукцию: грамоты, благодарности, блокноты, пособия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Также ребята измельчают бумагу для заполнения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бескаркасной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мебели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режут бумагу под определенный размер, ламинируют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60848"/>
            <a:ext cx="5420784" cy="4065588"/>
          </a:xfrm>
        </p:spPr>
      </p:pic>
    </p:spTree>
    <p:extLst>
      <p:ext uri="{BB962C8B-B14F-4D97-AF65-F5344CB8AC3E}">
        <p14:creationId xmlns:p14="http://schemas.microsoft.com/office/powerpoint/2010/main" val="3724936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последнем этапе в летний период планируется выездной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интенсив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будет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продолжена работа полиграфической студии, а также ребята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инвалидностью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вместе со своими наставниками смогут принять участие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творческих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мероприятиях выездной смены. Которая будет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подготовлена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силами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волонтеров из числа старшеклассников в рамках «Летней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добровольцев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5187014" cy="3890261"/>
          </a:xfrm>
        </p:spPr>
      </p:pic>
    </p:spTree>
    <p:extLst>
      <p:ext uri="{BB962C8B-B14F-4D97-AF65-F5344CB8AC3E}">
        <p14:creationId xmlns:p14="http://schemas.microsoft.com/office/powerpoint/2010/main" val="2479825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438" y="116632"/>
            <a:ext cx="914400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862541"/>
            <a:ext cx="48965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Количественные: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ребят с инвалидностью освоили работу на специальном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полиграфическом оборудовании;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Изготовлено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60 блокнотов;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Оформлено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распечатано 100 благодарностей;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Распечатано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заламинировано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200 пособий для работы с 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Сформировано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 трудовых пар (волонтер-наставник и молодой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 с инвалидностью);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волонтеров из числа школьников получили практические 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теоритические навыки в области полиграфии;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волонтеров из числа школьников в рамках школы добровольцев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получили знания по особенностям работы с людьми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1762" y="862541"/>
            <a:ext cx="39604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Качественные: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городе Волжск созданы условия для самореализации подростков 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молодых людей с ментальной инвалидностью, через совместные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трудовые практики со здоровыми сверстниками;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Волонтеры – школьники получили опыт работы с «особенными»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подростками и людьми с инвалидностью;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Ребята с инвалидностью научились работать с полиграфической 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компьютерной техникой. Изготавливать бланки грамот 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благодарностей, брошюровать блокноты, измельчать бумагу, резать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бумагу под определенный размер, ламинировать.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9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332656"/>
            <a:ext cx="7772400" cy="24482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Перспектив развития проекта: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Наша команда волонтеров планирует продолжать реализацию проекта,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развивая его. На сегодняшний день один из предпринимателей города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передает нам в безвозмездное пользование принтер для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сублимированной печати. Мы планируем освоить новый формат и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печатать на футболках, кружках, бейсболках. Также привлечь большее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волонтеров и детей с инвалидностью к нашей совместной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трудовой деятельности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Users\Монтажка\Desktop\Новая папка (3)\WhatsApp Image 2021-07-05 at 09.25.1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996952"/>
            <a:ext cx="4630735" cy="347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68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48681"/>
            <a:ext cx="7772400" cy="4752527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Партнеры проекта: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МООР «Ребенок с будущим» - организация родителей детей –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инвалидов. Именно дети этой организации посещают инклюзивную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полиграфическую студию. Родители данной организации принимают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активное участие в обучение волонтеров – наставников в рамках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«Школы добровольцев». Оказывают консультативную помощь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волонтерам во время работы данного направления по особенностям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общения с детьми с инвалидностью и применению визуального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расписания и жетонной системы. Приобретают необходимые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расходные материалы и оборудование для работы данной мастерской 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«Средняя школа №4» - предоставляет кабинет для работы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полиграфической мастерской с компьютером и мебелью.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ООО «Волжские вести» - местная газета, освещает реализацию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проекта.</a:t>
            </a:r>
          </a:p>
          <a:p>
            <a:endParaRPr lang="ru-RU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551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565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Инклюзивная полиграфическая студия «Канцблок»</vt:lpstr>
      <vt:lpstr>Задачи: 1. Обучить в рамках «школы добровольцев» команду волонтеров проекта особенностям общения с детьми и подростками, имеющими ментальную инвалидность, а также работе со специальным технологическим оборудованием для полиграфии ; 2. Разработать план трудовой деятельности в рамках инклюзивной полиграфической студии для людей с ментальной инвалидностью совместно с наставниками из числа старших школьников; </vt:lpstr>
      <vt:lpstr>Сроки реализации: сентябрь 2020 – июль 2021 География проекта: Город Волжск республика Марий Эл Целевая аудитория: дети - инвалиды и подростки с ментальной инвалидностью.</vt:lpstr>
      <vt:lpstr>Анализ мониторинга родителей детей с инвалидностью МООР «Ребенок с будущим» показал: 100% респондентов говорят о том, что в процессе совместных практик с волонтером - наставником их дети с инвалидностью многому научились. И что именно вовлечение их в активную совместную трудовую деятельность со сверстниками способствует их самореализации максимально полно. Поэтому в рамках инклюзивной полиграфической мастерской на базе школы организовано наше совместное трудовое творчество. За каждым человеком с инвалидностью в мастерской закреплен волонтер – наставник из числа старших школьников. Все ребята поделены на две малые группы, так как, люди с инвалидностью, посещающие полиграфическую студию имеют достаточно сложные диагнозы, каждому нужен индивидуальный подход, а ребята с аутизмом не всегда могут работать с большим количеством народа. Студия работает два раза в неделю. Для достижения более качественного результата волонтеры используют в работе студии технологии с доказанной эффективностью (визуальные расписания, и жетонную систему).</vt:lpstr>
      <vt:lpstr>Ребята с инвалидностью вместе со своими наставниками учатся использовать полиграфическую и компьютерную технику: шредер, резак, брошюровщик, ламинатор, принтер, ксерокс, компьютер. Изготавливают продукцию: грамоты, благодарности, блокноты, пособия для педагогов школы. Также ребята измельчают бумагу для заполнения бескаркасной мебели, режут бумагу под определенный размер, ламинируют.</vt:lpstr>
      <vt:lpstr>На последнем этапе в летний период планируется выездной интенсив, где будет продолжена работа полиграфической студии, а также ребята с инвалидностью вместе со своими наставниками смогут принять участие в творческих мероприятиях выездной смены. Которая будет подготовлена силами волонтеров из числа старшеклассников в рамках «Летней школы добровольцев».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Монтажка</dc:creator>
  <cp:lastModifiedBy>RePack by Diakov</cp:lastModifiedBy>
  <cp:revision>7</cp:revision>
  <dcterms:created xsi:type="dcterms:W3CDTF">2021-07-05T06:32:12Z</dcterms:created>
  <dcterms:modified xsi:type="dcterms:W3CDTF">2021-07-05T08:05:58Z</dcterms:modified>
</cp:coreProperties>
</file>