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970" y="-67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557" y="2137420"/>
            <a:ext cx="6317932" cy="1225021"/>
          </a:xfrm>
        </p:spPr>
        <p:txBody>
          <a:bodyPr>
            <a:noAutofit/>
          </a:bodyPr>
          <a:lstStyle/>
          <a:p>
            <a:r>
              <a:rPr lang="ru-RU" sz="3200" dirty="0" smtClean="0"/>
              <a:t>Волонтёрская деятельность организации </a:t>
            </a:r>
            <a:br>
              <a:rPr lang="ru-RU" sz="3200" dirty="0" smtClean="0"/>
            </a:br>
            <a:r>
              <a:rPr lang="ru-RU" sz="3200" dirty="0" smtClean="0"/>
              <a:t>«Муниципальное </a:t>
            </a:r>
            <a:r>
              <a:rPr lang="ru-RU" sz="3200" dirty="0"/>
              <a:t>автономное общеобразовательное учреждение "Средняя школа № 1 имени </a:t>
            </a:r>
            <a:r>
              <a:rPr lang="ru-RU" sz="3200" dirty="0" err="1"/>
              <a:t>И.И.Марьина</a:t>
            </a:r>
            <a:r>
              <a:rPr lang="ru-RU" sz="3200" dirty="0"/>
              <a:t>"»</a:t>
            </a:r>
            <a:endParaRPr lang="ru-RU" sz="3200" dirty="0"/>
          </a:p>
        </p:txBody>
      </p:sp>
      <p:pic>
        <p:nvPicPr>
          <p:cNvPr id="1026" name="Picture 2" descr="https://sun9-61.userapi.com/s/v1/ig2/50ngXAh1SkUCw6WUi-L6sSq8DReuWRr5VFAneigAdme0tqHsh6H17fX10fisQ0Hy4r9Y6dIr0upJHxppeb2l9uwI.jpg?quality=95&amp;as=32x32,48x48,72x72,108x108,160x160,240x240,360x360,480x480,540x540,640x640,720x720,1080x1080,1280x1281,1440x1441,2289x2290&amp;from=bu&amp;cs=2289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476" y="1260"/>
            <a:ext cx="2352416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23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sun9-55.userapi.com/s/v1/if2/_j08qY9BTO6y72z8UoKmu0c6HNQ4Cia-VvJ_p6ts5xyQTvbPvf_fUR4GB1C7e24A2BWCJU55ajhqO1FtUpqH2Pti.jpg?quality=95&amp;as=32x21,48x31,72x47,108x70,160x104,240x156,360x234,480x312,540x351,640x416,720x468,1080x702,1280x832,1440x936,2560x1664&amp;from=bu&amp;cs=256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73524"/>
            <a:ext cx="3765446" cy="244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Акции «Дай лапу, </a:t>
            </a:r>
            <a:r>
              <a:rPr lang="ru-RU" sz="2800" dirty="0"/>
              <a:t>д</a:t>
            </a:r>
            <a:r>
              <a:rPr lang="ru-RU" sz="2800" dirty="0" smtClean="0"/>
              <a:t>руг!» и «Сбор макулатуры»</a:t>
            </a:r>
            <a:endParaRPr lang="ru-RU" sz="2800" dirty="0"/>
          </a:p>
        </p:txBody>
      </p:sp>
      <p:pic>
        <p:nvPicPr>
          <p:cNvPr id="10242" name="Picture 2" descr="https://sun9-78.userapi.com/s/v1/if2/tUR_veDcND71Ly8-VKIQ4Yap4t4PHdJNNfA85F4W1aT11CVK0ujsd6Gw7H_Wr9Spj7jab9v1DxmkhSZZWvMpWMZ6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2"/>
          <a:stretch/>
        </p:blipFill>
        <p:spPr bwMode="auto">
          <a:xfrm>
            <a:off x="467544" y="1297815"/>
            <a:ext cx="3635760" cy="196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63.userapi.com/s/v1/ig2/CMz2Y7y0l1LoVCdgfo6vudGxcUordiOeVShW4SO43GEJBONp46WvQs4ouk0myVnMIwY9gP2y6u99bE6jrqDOqSTZ.jpg?quality=95&amp;as=32x32,48x48,72x72,108x108,160x160,240x240,360x360,480x480,540x540,640x640,720x720,1080x1080,1280x1280,1440x1440,1536x1536&amp;from=bu&amp;cs=1536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97815"/>
            <a:ext cx="374441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10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Акции в рамках праздника «День волонтёра»</a:t>
            </a: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314804"/>
            <a:ext cx="2723195" cy="363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42" y="2065412"/>
            <a:ext cx="2069693" cy="275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7380"/>
            <a:ext cx="3271257" cy="245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77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89548"/>
            <a:ext cx="2822635" cy="211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Тропой экологических проблем - 2024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64015"/>
            <a:ext cx="5328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Объединение волонтеров!</a:t>
            </a:r>
          </a:p>
          <a:p>
            <a:r>
              <a:rPr lang="ru-RU" sz="1400" dirty="0"/>
              <a:t>26.10 на площадке школы, Фестивальная состоялся городской экологический слёт среди образовательных учреждений ГО Красноуфимск " Тропой экологических проблем - 2024".</a:t>
            </a:r>
          </a:p>
          <a:p>
            <a:endParaRPr lang="ru-RU" sz="1400" dirty="0"/>
          </a:p>
          <a:p>
            <a:r>
              <a:rPr lang="ru-RU" sz="1400" dirty="0"/>
              <a:t>Волонтеры 8 - 10 </a:t>
            </a:r>
            <a:r>
              <a:rPr lang="ru-RU" sz="1400" dirty="0" smtClean="0"/>
              <a:t>классов оказали </a:t>
            </a:r>
            <a:r>
              <a:rPr lang="ru-RU" sz="1400" dirty="0"/>
              <a:t>помощь в организации мероприятия и проведении </a:t>
            </a:r>
            <a:r>
              <a:rPr lang="ru-RU" sz="1400" dirty="0" smtClean="0"/>
              <a:t>мастер-классов</a:t>
            </a:r>
            <a:r>
              <a:rPr lang="ru-RU" sz="1400" dirty="0"/>
              <a:t>.</a:t>
            </a:r>
          </a:p>
        </p:txBody>
      </p:sp>
      <p:pic>
        <p:nvPicPr>
          <p:cNvPr id="12290" name="Picture 2" descr="https://sun9-69.userapi.com/s/v1/if2/d8r9eN9rFfnPjTzNRR5KGkMf1NNQ1lP0xxwHf4snxzuQtbE6bEfEo4OF5kGXVGE7p6HlEdeuRA3XMNQS4ju3Fqbt.jpg?quality=95&amp;as=32x24,48x36,72x54,108x81,160x120,240x180,360x270,480x360,540x405,640x480,720x540,1080x810,1280x960,1440x1080,1600x1200&amp;from=bu&amp;cs=160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/>
          <a:stretch/>
        </p:blipFill>
        <p:spPr bwMode="auto">
          <a:xfrm>
            <a:off x="5950060" y="1207569"/>
            <a:ext cx="222675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95340"/>
            <a:ext cx="307234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970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Региональный </a:t>
            </a:r>
            <a:r>
              <a:rPr lang="ru-RU" sz="2000" dirty="0"/>
              <a:t>форум по добровольчеству в </a:t>
            </a:r>
            <a:r>
              <a:rPr lang="ru-RU" sz="2000" dirty="0" smtClean="0"/>
              <a:t>Екатеринбурге</a:t>
            </a: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/>
          <a:stretch/>
        </p:blipFill>
        <p:spPr bwMode="auto">
          <a:xfrm>
            <a:off x="4992120" y="1273324"/>
            <a:ext cx="3667632" cy="303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7" y="2421098"/>
            <a:ext cx="30723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/>
          <a:stretch/>
        </p:blipFill>
        <p:spPr bwMode="auto">
          <a:xfrm>
            <a:off x="2915816" y="3573226"/>
            <a:ext cx="3423840" cy="202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2351" y="112930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Ученица 11 "А" класса, Ксения Иванова, и советник директора по воспитанию и взаимодействию с детскими общественными объединениями, </a:t>
            </a:r>
            <a:r>
              <a:rPr lang="ru-RU" sz="1400" dirty="0" err="1"/>
              <a:t>Поповкина</a:t>
            </a:r>
            <a:r>
              <a:rPr lang="ru-RU" sz="1400" dirty="0"/>
              <a:t> Полина Максимовна, стали участниками форума.</a:t>
            </a:r>
          </a:p>
        </p:txBody>
      </p:sp>
    </p:spTree>
    <p:extLst>
      <p:ext uri="{BB962C8B-B14F-4D97-AF65-F5344CB8AC3E}">
        <p14:creationId xmlns:p14="http://schemas.microsoft.com/office/powerpoint/2010/main" val="2661877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527" y="337220"/>
            <a:ext cx="8229600" cy="9525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Всероссийская акция</a:t>
            </a:r>
            <a:br>
              <a:rPr lang="ru-RU" sz="2800" dirty="0" smtClean="0"/>
            </a:br>
            <a:r>
              <a:rPr lang="ru-RU" sz="2800" dirty="0" smtClean="0"/>
              <a:t>«ГЕОРГИЕВСКАЯ </a:t>
            </a:r>
            <a:r>
              <a:rPr lang="ru-RU" sz="2800" dirty="0"/>
              <a:t>ЛЕНТОЧКА» 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t="2034" r="21233" b="6189"/>
          <a:stretch/>
        </p:blipFill>
        <p:spPr bwMode="auto">
          <a:xfrm>
            <a:off x="394237" y="1648713"/>
            <a:ext cx="2242269" cy="275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sun9-20.userapi.com/s/v1/if2/3i-qpkwjt-y0Eru_AiPFjtkNtAj_yo2FwYbzU_YjW910pIhtlPoPWaofcqhF_Fhh3EuE4gABlTy6zYLKs0FO1Yjk.jpg?quality=96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4"/>
          <a:stretch/>
        </p:blipFill>
        <p:spPr bwMode="auto">
          <a:xfrm>
            <a:off x="3059832" y="3073522"/>
            <a:ext cx="2549765" cy="244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70.userapi.com/s/v1/if2/680SPh8gJOTvNouVD310_-1xge8U_tBn5rAZx-8vA_ha6z0mAAI4_6ocYhpzmKUIRyY1XOLvS08UY5nSqxf5kT0u.jpg?quality=96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r="11277"/>
          <a:stretch/>
        </p:blipFill>
        <p:spPr bwMode="auto">
          <a:xfrm>
            <a:off x="5930578" y="3173541"/>
            <a:ext cx="2239062" cy="22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16571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✅Наши волонтёры Победы провели масштабную акцию, вручив ученикам ленточки с инструкциями о том, как правильно их носить.</a:t>
            </a:r>
          </a:p>
        </p:txBody>
      </p:sp>
    </p:spTree>
    <p:extLst>
      <p:ext uri="{BB962C8B-B14F-4D97-AF65-F5344CB8AC3E}">
        <p14:creationId xmlns:p14="http://schemas.microsoft.com/office/powerpoint/2010/main" val="157932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7220"/>
            <a:ext cx="8229600" cy="95250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/>
              <a:t> «Клумба Орлят»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800" dirty="0" smtClean="0"/>
              <a:t>(ко Всемирному дню Земли)</a:t>
            </a:r>
            <a:endParaRPr lang="ru-RU" sz="3200" dirty="0"/>
          </a:p>
        </p:txBody>
      </p:sp>
      <p:pic>
        <p:nvPicPr>
          <p:cNvPr id="3074" name="Picture 2" descr="https://sun9-59.userapi.com/s/v1/if2/5On3v_POFUJmN0Rfx29aIJ4qvZ9Tdnkkh9vkR5FqJUyHwf2KVVcS_6vH1TMLdb5g27reCf7zh4Z_9K-woNMkPqUz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61"/>
          <a:stretch/>
        </p:blipFill>
        <p:spPr bwMode="auto">
          <a:xfrm>
            <a:off x="199318" y="2641476"/>
            <a:ext cx="4176464" cy="231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2.userapi.com/s/v1/if2/o_wt1ZBdmdbIe7XnZ-zwI5dbkVWdGIsGyx7y8Pg1spnThtEt4_ZdftznItyOx97DpW6DTD5ovRFrosMDqTI1hacd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9110"/>
            <a:ext cx="4176464" cy="187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71.userapi.com/s/v1/if2/qbi3KLXyyL_ZJAFEHf7GUN2UL0mk8zdRaRfyyWvtHLnffqp22LC9ZZZ2Z5vRXeKdy1LuYURxSfLHKjsh2XNQKYsL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505572"/>
            <a:ext cx="4400489" cy="19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3" y="14173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Обучающиеся 2-4 </a:t>
            </a:r>
            <a:r>
              <a:rPr lang="ru-RU" dirty="0" err="1"/>
              <a:t>кл</a:t>
            </a:r>
            <a:r>
              <a:rPr lang="ru-RU" dirty="0"/>
              <a:t>. приняли участие в акции «Клумба Орлят» и посадили цветы, которые как вырастут, будут высажены старшеклассниками в школьный двор.</a:t>
            </a:r>
          </a:p>
        </p:txBody>
      </p:sp>
    </p:spTree>
    <p:extLst>
      <p:ext uri="{BB962C8B-B14F-4D97-AF65-F5344CB8AC3E}">
        <p14:creationId xmlns:p14="http://schemas.microsoft.com/office/powerpoint/2010/main" val="541721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61556"/>
            <a:ext cx="3044626" cy="228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Всемирный </a:t>
            </a:r>
            <a:r>
              <a:rPr lang="ru-RU" sz="2800" dirty="0"/>
              <a:t>д</a:t>
            </a:r>
            <a:r>
              <a:rPr lang="ru-RU" sz="2800" dirty="0" smtClean="0"/>
              <a:t>ень здоровья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1201316"/>
            <a:ext cx="50040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Наши волонтёры провели просветительскую работу с обучающимися школы и поделились познавательными буклетами, в которых собрана информация о том, из чего состоит здоровый образ жизни и как его придерживаться.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7" y="1202513"/>
            <a:ext cx="326436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21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Активное </a:t>
            </a:r>
            <a:r>
              <a:rPr lang="ru-RU" sz="2800" dirty="0" err="1"/>
              <a:t>волонтерство</a:t>
            </a:r>
            <a:r>
              <a:rPr lang="ru-RU" sz="2800" dirty="0"/>
              <a:t>!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1336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sun9-77.userapi.com/s/v1/ig2/F-b5Q-follVQK7uWvztuDF4YRLblUtHUpMZLwHpmWayVQ5kLDXH5sEqxZjJT_OIq1C0xPkljAF0sgky54mCrD1BN.jpg?quality=95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29508"/>
            <a:ext cx="1809201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08993" y="14893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15.03 на площадке оздоровительного комплекса " Сокол" состоялась </a:t>
            </a:r>
            <a:r>
              <a:rPr lang="ru-RU" dirty="0" smtClean="0"/>
              <a:t>спартакиада </a:t>
            </a:r>
            <a:r>
              <a:rPr lang="ru-RU" dirty="0"/>
              <a:t>среди дошкольных организаций.</a:t>
            </a:r>
            <a:br>
              <a:rPr lang="ru-RU" dirty="0"/>
            </a:br>
            <a:endParaRPr lang="ru-RU" dirty="0"/>
          </a:p>
          <a:p>
            <a:r>
              <a:rPr lang="ru-RU" dirty="0"/>
              <a:t>Наши волонтёры 8-10 </a:t>
            </a:r>
            <a:r>
              <a:rPr lang="ru-RU" dirty="0" smtClean="0"/>
              <a:t>классов оказали </a:t>
            </a:r>
            <a:r>
              <a:rPr lang="ru-RU" dirty="0"/>
              <a:t>помощь в проведении данного </a:t>
            </a:r>
            <a:r>
              <a:rPr lang="ru-RU" dirty="0" smtClean="0"/>
              <a:t>мероприятия!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94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sun9-53.userapi.com/s/v1/if2/CUKCrLJI4wEf8Rn9VEr629IQc66TLjmkM9b_jcC3nIXszyliaU4qefsUWVdwgteJShZPFyS0qN8NS8mumBAKuc4D.jpg?quality=95&amp;as=32x24,48x36,72x54,108x81,160x120,240x181,360x271,480x361,540x406,640x482,720x542,1080x813,1280x963,1440x1084,1600x1204&amp;from=bu&amp;cs=160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34681"/>
            <a:ext cx="344490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Музейная гостиная «20 лет в истории школы». Юбилей школьного </a:t>
            </a:r>
            <a:r>
              <a:rPr lang="ru-RU" sz="2800" dirty="0" smtClean="0"/>
              <a:t>музея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345332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30 января в Музее истории школы отметили 20-летний юбилей. На праздник были приглашены представители Управления образованием ГО Красноуфимск, члены муниципальной комиссии </a:t>
            </a:r>
            <a:r>
              <a:rPr lang="ru-RU" sz="1400" dirty="0" err="1"/>
              <a:t>грантового</a:t>
            </a:r>
            <a:r>
              <a:rPr lang="ru-RU" sz="1400" dirty="0"/>
              <a:t> конкурса, социальные партнеры, ветераны, шефы и руководители школьных музеев общеобразовательных организаций города.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/>
              <a:t>О главных достижениях музея за 20 лет рассказали ребята по четырем направлениям деятельности: поисково-фондовая работа, экспозиционно-выставочная деятельность, проектно-исследовательская и экскурсионно-массовая работа.</a:t>
            </a:r>
            <a:endParaRPr lang="ru-RU" sz="1400" dirty="0"/>
          </a:p>
        </p:txBody>
      </p:sp>
      <p:pic>
        <p:nvPicPr>
          <p:cNvPr id="6146" name="Picture 2" descr="https://sun9-19.userapi.com/s/v1/if2/gxKvbSzq7x6DxkGCsz8amKPspK7uKqCYJVOURUjl-MC6zmMiTwsIoM1eVWZKIorWSP6pB5lisfU6P6fRYV1LHsP6.jpg?quality=95&amp;as=32x24,48x36,72x54,108x81,160x120,240x181,360x271,480x361,540x406,640x482,720x542,1080x813,1280x963,1440x1084,1600x1204&amp;from=bu&amp;cs=160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73324"/>
            <a:ext cx="287075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53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Патриотическая акция </a:t>
            </a:r>
            <a:br>
              <a:rPr lang="ru-RU" sz="2800" dirty="0" smtClean="0"/>
            </a:br>
            <a:r>
              <a:rPr lang="ru-RU" sz="2800" dirty="0" smtClean="0"/>
              <a:t>«Чистый памятник»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9096" y="1417340"/>
            <a:ext cx="4284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Отряд волонтёров "Экологический десант" 11 "А" класса под руководством </a:t>
            </a:r>
            <a:r>
              <a:rPr lang="ru-RU" sz="1600" dirty="0" err="1"/>
              <a:t>Турышевой</a:t>
            </a:r>
            <a:r>
              <a:rPr lang="ru-RU" sz="1600" dirty="0"/>
              <a:t> Ирины Михайловны и педагога дополнительного образования Тимофеевой Татьяны Григорьевны организовал акцию "Чистый памятник".</a:t>
            </a:r>
            <a:br>
              <a:rPr lang="ru-RU" sz="1600" dirty="0"/>
            </a:br>
            <a:endParaRPr lang="ru-RU" sz="1600" dirty="0"/>
          </a:p>
          <a:p>
            <a:r>
              <a:rPr lang="ru-RU" sz="1600" dirty="0"/>
              <a:t>В посёлке Верхнее Никитино ребята провели огромную работу по очистке Мемориала Памяти погибшим в годы Великой Отечественный войны. Почтив героев минутой молчания, каждый из учеников возложил цветы к обелиску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58" y="3704732"/>
            <a:ext cx="304628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01316"/>
            <a:ext cx="2818865" cy="204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641476"/>
            <a:ext cx="2340775" cy="16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186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7220"/>
            <a:ext cx="8229600" cy="952500"/>
          </a:xfrm>
        </p:spPr>
        <p:txBody>
          <a:bodyPr>
            <a:noAutofit/>
          </a:bodyPr>
          <a:lstStyle/>
          <a:p>
            <a:pPr algn="l"/>
            <a:r>
              <a:rPr lang="ru-RU" sz="2400" dirty="0"/>
              <a:t>КРАСНОУФИМСК </a:t>
            </a:r>
            <a:r>
              <a:rPr lang="ru-RU" sz="2400" dirty="0" smtClean="0"/>
              <a:t>– </a:t>
            </a:r>
            <a:br>
              <a:rPr lang="ru-RU" sz="2400" dirty="0" smtClean="0"/>
            </a:br>
            <a:r>
              <a:rPr lang="ru-RU" sz="2400" dirty="0" smtClean="0"/>
              <a:t>ВСЁ </a:t>
            </a:r>
            <a:r>
              <a:rPr lang="ru-RU" sz="2400" dirty="0"/>
              <a:t>ДЛЯ </a:t>
            </a:r>
            <a:r>
              <a:rPr lang="ru-RU" sz="2400" dirty="0" smtClean="0"/>
              <a:t>ПОБЕДЫ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3843" y="1437778"/>
            <a:ext cx="39604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Ученики и учителя нашей школы принимают участие в социально-значимой патриотической акции "Красноуфимск - всё для </a:t>
            </a:r>
            <a:r>
              <a:rPr lang="ru-RU" sz="1600" dirty="0" smtClean="0"/>
              <a:t>победы».</a:t>
            </a:r>
          </a:p>
          <a:p>
            <a:endParaRPr lang="ru-RU" sz="1600" dirty="0" smtClean="0"/>
          </a:p>
          <a:p>
            <a:r>
              <a:rPr lang="ru-RU" sz="1600" dirty="0"/>
              <a:t>Ребята </a:t>
            </a:r>
            <a:r>
              <a:rPr lang="ru-RU" sz="1600" dirty="0" smtClean="0"/>
              <a:t>посетили центр «Патриот», и передали </a:t>
            </a:r>
            <a:r>
              <a:rPr lang="ru-RU" sz="1600" dirty="0"/>
              <a:t>написанные солдатам письма, познакомились с замечательными волонтёрами, трудящимися каждый день во благо нашей Родины, а также своими глазами увидели процесс изготовления одежды, вещей первой необходимости.</a:t>
            </a:r>
            <a:r>
              <a:rPr lang="ru-RU" sz="1600" dirty="0" smtClean="0"/>
              <a:t> </a:t>
            </a:r>
          </a:p>
        </p:txBody>
      </p:sp>
      <p:pic>
        <p:nvPicPr>
          <p:cNvPr id="8194" name="Picture 2" descr="https://sun9-30.userapi.com/s/v1/ig2/aRzRRtvkvImTSeURL7wARMDiBi7gJdroSyH4t9wU5zdiastHzwr60KDDjSTMtPce7UjFhRSSoad9cnIb2_yIr_W4.jpg?quality=95&amp;as=32x57,48x85,72x128,108x192,160x284,240x426,360x639,480x852,540x959,640x1136,651x1156&amp;from=bu&amp;cs=651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1" b="16564"/>
          <a:stretch/>
        </p:blipFill>
        <p:spPr bwMode="auto">
          <a:xfrm>
            <a:off x="6559847" y="1437778"/>
            <a:ext cx="2178132" cy="218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84.userapi.com/s/v1/if2/sbtfer82bB22D7jCmXd2Akv0TDeLe_eKDqU5lyTynNJyF6jpEVm9IfvLAnGb7h1th9dYeGzeO7nAQyY_GuZ50jMU.jpg?quality=95&amp;as=32x24,48x36,72x54,108x81,160x120,240x181,360x271,480x361,540x406,640x482,720x542,1080x813,1280x963,1440x1084,2560x1927&amp;from=bu&amp;cs=256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3" r="6236" b="15727"/>
          <a:stretch/>
        </p:blipFill>
        <p:spPr bwMode="auto">
          <a:xfrm>
            <a:off x="4355976" y="3772861"/>
            <a:ext cx="4358162" cy="167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71.userapi.com/s/v1/if2/PN_ZW2y9-EdIJ9-koaGTc-ArQJVbVyl4ACdGKK8P2dz4ZiHEa1aQkMFZOJa3LxcyeJmJOfyYG_k2pGAtZOsFEWaS.jpg?quality=95&amp;as=32x23,48x35,72x52,108x78,160x116,240x174,360x260,480x347,540x390,640x463,720x521,1080x781,1280x925,1440x1041,2560x1851&amp;from=bu&amp;cs=256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25801"/>
          <a:stretch/>
        </p:blipFill>
        <p:spPr bwMode="auto">
          <a:xfrm>
            <a:off x="4355976" y="1437778"/>
            <a:ext cx="2088621" cy="21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296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21396"/>
            <a:ext cx="2054242" cy="274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/>
              <a:t>КРАСНОУФИМСК – ВСЁ ДЛЯ ПОБЕДЫ!</a:t>
            </a:r>
            <a:endParaRPr lang="ru-RU" sz="2400" dirty="0"/>
          </a:p>
        </p:txBody>
      </p:sp>
      <p:pic>
        <p:nvPicPr>
          <p:cNvPr id="9218" name="Picture 2" descr="https://sun9-58.userapi.com/s/v1/ig2/YE_5wTu9pZXf6k-pkqN4xtZLTdp5jnLjACGk_EJ9YvDsAEGXU-dCXnPfdUrwHkIsgvz-9CmjX82TmieduvExr8jY.jpg?quality=95&amp;as=32x42,48x64,72x96,108x143,160x213,240x319,360x478,480x638,540x717,640x850,720x956,1080x1435,1280x1700,1440x1913,1626x2160&amp;from=bu&amp;cs=1626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13077" r="5556"/>
          <a:stretch/>
        </p:blipFill>
        <p:spPr bwMode="auto">
          <a:xfrm>
            <a:off x="395536" y="1993404"/>
            <a:ext cx="2558783" cy="34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9618" y="967165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рамках благотворительной акции "Красноуфимск - всё для победы" мы </a:t>
            </a:r>
            <a:r>
              <a:rPr lang="ru-RU" sz="1400" dirty="0" smtClean="0"/>
              <a:t>открывали сборы </a:t>
            </a:r>
            <a:r>
              <a:rPr lang="ru-RU" sz="1400" dirty="0"/>
              <a:t>необходимых вещей для отправки в зону СВО. </a:t>
            </a:r>
            <a:r>
              <a:rPr lang="ru-RU" sz="1400" dirty="0" smtClean="0"/>
              <a:t>Все собранные средства были переданы КМБУ «Патриот», а после – отправлены солдатам. .</a:t>
            </a:r>
            <a:endParaRPr lang="ru-RU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3" b="7359"/>
          <a:stretch/>
        </p:blipFill>
        <p:spPr bwMode="auto">
          <a:xfrm rot="16200000">
            <a:off x="4453994" y="3157171"/>
            <a:ext cx="2044140" cy="281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59" y="1777380"/>
            <a:ext cx="2759968" cy="198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6992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0">
      <a:majorFont>
        <a:latin typeface="Segoe UI Semibold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419</Words>
  <Application>Microsoft Office PowerPoint</Application>
  <PresentationFormat>Экран (16:10)</PresentationFormat>
  <Paragraphs>32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Волонтёрская деятельность организации  «Муниципальное автономное общеобразовательное учреждение "Средняя школа № 1 имени И.И.Марьина"»</vt:lpstr>
      <vt:lpstr>Всероссийская акция «ГЕОРГИЕВСКАЯ ЛЕНТОЧКА» </vt:lpstr>
      <vt:lpstr> «Клумба Орлят»  (ко Всемирному дню Земли)</vt:lpstr>
      <vt:lpstr>Всемирный день здоровья</vt:lpstr>
      <vt:lpstr>Активное волонтерство!</vt:lpstr>
      <vt:lpstr>Музейная гостиная «20 лет в истории школы». Юбилей школьного музея</vt:lpstr>
      <vt:lpstr>Патриотическая акция  «Чистый памятник»</vt:lpstr>
      <vt:lpstr>КРАСНОУФИМСК –  ВСЁ ДЛЯ ПОБЕДЫ!</vt:lpstr>
      <vt:lpstr>КРАСНОУФИМСК – ВСЁ ДЛЯ ПОБЕДЫ!</vt:lpstr>
      <vt:lpstr>Акции «Дай лапу, друг!» и «Сбор макулатуры»</vt:lpstr>
      <vt:lpstr>Акции в рамках праздника «День волонтёра»</vt:lpstr>
      <vt:lpstr>Тропой экологических проблем - 2024</vt:lpstr>
      <vt:lpstr>Региональный форум по добровольчеству в Екатеринбурге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Алечка</dc:creator>
  <cp:lastModifiedBy>Полина М. П.</cp:lastModifiedBy>
  <cp:revision>8</cp:revision>
  <dcterms:created xsi:type="dcterms:W3CDTF">2025-08-12T10:08:20Z</dcterms:created>
  <dcterms:modified xsi:type="dcterms:W3CDTF">2025-08-12T11:48:57Z</dcterms:modified>
</cp:coreProperties>
</file>