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7" r:id="rId5"/>
    <p:sldId id="268" r:id="rId6"/>
    <p:sldId id="269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816"/>
    <a:srgbClr val="E67816"/>
    <a:srgbClr val="F6C303"/>
    <a:srgbClr val="14B9EC"/>
    <a:srgbClr val="4CD7F4"/>
    <a:srgbClr val="3ECBF2"/>
    <a:srgbClr val="D69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-2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7A06F-83E6-4185-8974-075BED539EDF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304EB20-97D2-4B6E-9AF7-9C4747B9DBB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Социальное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D99465-3226-409D-BB97-0F02810D9992}" type="parTrans" cxnId="{04606101-F5A0-46EF-B70F-C857684B67A5}">
      <dgm:prSet/>
      <dgm:spPr/>
      <dgm:t>
        <a:bodyPr/>
        <a:lstStyle/>
        <a:p>
          <a:endParaRPr lang="ru-RU"/>
        </a:p>
      </dgm:t>
    </dgm:pt>
    <dgm:pt modelId="{5022C84C-736F-4399-8530-BF7F55C42944}" type="sibTrans" cxnId="{04606101-F5A0-46EF-B70F-C857684B67A5}">
      <dgm:prSet/>
      <dgm:spPr/>
      <dgm:t>
        <a:bodyPr/>
        <a:lstStyle/>
        <a:p>
          <a:endParaRPr lang="ru-RU"/>
        </a:p>
      </dgm:t>
    </dgm:pt>
    <dgm:pt modelId="{30399687-60F7-4A87-8429-D4CC18E3F56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Патриотическое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645EC0-B0DD-4DDC-8D08-F0A5FBE7D4A4}" type="parTrans" cxnId="{4AADDC0D-2F72-4A9D-92E1-C1C04B837413}">
      <dgm:prSet/>
      <dgm:spPr/>
      <dgm:t>
        <a:bodyPr/>
        <a:lstStyle/>
        <a:p>
          <a:endParaRPr lang="ru-RU"/>
        </a:p>
      </dgm:t>
    </dgm:pt>
    <dgm:pt modelId="{A70CEBBE-9A66-4938-8E62-8EA0D7CC4033}" type="sibTrans" cxnId="{4AADDC0D-2F72-4A9D-92E1-C1C04B837413}">
      <dgm:prSet/>
      <dgm:spPr/>
      <dgm:t>
        <a:bodyPr/>
        <a:lstStyle/>
        <a:p>
          <a:endParaRPr lang="ru-RU"/>
        </a:p>
      </dgm:t>
    </dgm:pt>
    <dgm:pt modelId="{780458F8-159F-4DBB-9B82-B521D1A626A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Профилактическое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83DF583-B3E9-4262-8A3E-29B1CF5C8A81}" type="parTrans" cxnId="{7E3C6578-0E41-4D4F-862F-4C006EF7526C}">
      <dgm:prSet/>
      <dgm:spPr/>
      <dgm:t>
        <a:bodyPr/>
        <a:lstStyle/>
        <a:p>
          <a:endParaRPr lang="ru-RU"/>
        </a:p>
      </dgm:t>
    </dgm:pt>
    <dgm:pt modelId="{EF91BF56-8FA8-4922-9C92-AF1D575FF768}" type="sibTrans" cxnId="{7E3C6578-0E41-4D4F-862F-4C006EF7526C}">
      <dgm:prSet/>
      <dgm:spPr/>
      <dgm:t>
        <a:bodyPr/>
        <a:lstStyle/>
        <a:p>
          <a:endParaRPr lang="ru-RU"/>
        </a:p>
      </dgm:t>
    </dgm:pt>
    <dgm:pt modelId="{341209F1-BEB6-4551-8595-4C989BC36E3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Событийное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8163466-D2DF-4356-8196-78E2A003F32F}" type="parTrans" cxnId="{D89C5535-92EB-4B8A-86D8-7DFDA0BFE674}">
      <dgm:prSet/>
      <dgm:spPr/>
      <dgm:t>
        <a:bodyPr/>
        <a:lstStyle/>
        <a:p>
          <a:endParaRPr lang="ru-RU"/>
        </a:p>
      </dgm:t>
    </dgm:pt>
    <dgm:pt modelId="{09ECDE9A-795F-47AC-953F-D88F00B1043A}" type="sibTrans" cxnId="{D89C5535-92EB-4B8A-86D8-7DFDA0BFE674}">
      <dgm:prSet/>
      <dgm:spPr/>
      <dgm:t>
        <a:bodyPr/>
        <a:lstStyle/>
        <a:p>
          <a:endParaRPr lang="ru-RU"/>
        </a:p>
      </dgm:t>
    </dgm:pt>
    <dgm:pt modelId="{B224EC65-6AC4-48C4-86C2-5D08614A1DCD}" type="pres">
      <dgm:prSet presAssocID="{74B7A06F-83E6-4185-8974-075BED539E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F1B74B-5455-4B17-A210-6361F6A29BFB}" type="pres">
      <dgm:prSet presAssocID="{9304EB20-97D2-4B6E-9AF7-9C4747B9DBB3}" presName="node" presStyleLbl="node1" presStyleIdx="0" presStyleCnt="4" custLinFactNeighborX="-28529" custLinFactNeighborY="4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CB9D8-FBED-4BC8-A04A-D23A5AC42A75}" type="pres">
      <dgm:prSet presAssocID="{5022C84C-736F-4399-8530-BF7F55C42944}" presName="sibTrans" presStyleCnt="0"/>
      <dgm:spPr/>
    </dgm:pt>
    <dgm:pt modelId="{B679D8AE-359C-48E4-BC4F-7B48AA66A752}" type="pres">
      <dgm:prSet presAssocID="{30399687-60F7-4A87-8429-D4CC18E3F562}" presName="node" presStyleLbl="node1" presStyleIdx="1" presStyleCnt="4" custLinFactNeighborX="22276" custLinFactNeighborY="1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14F04-398F-4A34-B0E0-8EFC71006ED2}" type="pres">
      <dgm:prSet presAssocID="{A70CEBBE-9A66-4938-8E62-8EA0D7CC4033}" presName="sibTrans" presStyleCnt="0"/>
      <dgm:spPr/>
    </dgm:pt>
    <dgm:pt modelId="{07D1E4C2-43AF-47FE-ADCF-63368086C19D}" type="pres">
      <dgm:prSet presAssocID="{780458F8-159F-4DBB-9B82-B521D1A626A1}" presName="node" presStyleLbl="node1" presStyleIdx="2" presStyleCnt="4" custLinFactNeighborX="-6643" custLinFactNeighborY="-4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655E3-E2A5-4464-B1AE-2A770C99A131}" type="pres">
      <dgm:prSet presAssocID="{EF91BF56-8FA8-4922-9C92-AF1D575FF768}" presName="sibTrans" presStyleCnt="0"/>
      <dgm:spPr/>
    </dgm:pt>
    <dgm:pt modelId="{73011B59-53DE-4B59-A53A-DA2AE2B7BB61}" type="pres">
      <dgm:prSet presAssocID="{341209F1-BEB6-4551-8595-4C989BC36E33}" presName="node" presStyleLbl="node1" presStyleIdx="3" presStyleCnt="4" custLinFactNeighborX="392" custLinFactNeighborY="-7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C5535-92EB-4B8A-86D8-7DFDA0BFE674}" srcId="{74B7A06F-83E6-4185-8974-075BED539EDF}" destId="{341209F1-BEB6-4551-8595-4C989BC36E33}" srcOrd="3" destOrd="0" parTransId="{98163466-D2DF-4356-8196-78E2A003F32F}" sibTransId="{09ECDE9A-795F-47AC-953F-D88F00B1043A}"/>
    <dgm:cxn modelId="{62B12ECB-F800-4675-B70A-4FDECFE8091D}" type="presOf" srcId="{780458F8-159F-4DBB-9B82-B521D1A626A1}" destId="{07D1E4C2-43AF-47FE-ADCF-63368086C19D}" srcOrd="0" destOrd="0" presId="urn:microsoft.com/office/officeart/2005/8/layout/default"/>
    <dgm:cxn modelId="{E6AA9ADD-E6DD-4864-8B43-9D93FF590050}" type="presOf" srcId="{30399687-60F7-4A87-8429-D4CC18E3F562}" destId="{B679D8AE-359C-48E4-BC4F-7B48AA66A752}" srcOrd="0" destOrd="0" presId="urn:microsoft.com/office/officeart/2005/8/layout/default"/>
    <dgm:cxn modelId="{04569456-1951-4C7D-A03F-E2A5F562F44A}" type="presOf" srcId="{74B7A06F-83E6-4185-8974-075BED539EDF}" destId="{B224EC65-6AC4-48C4-86C2-5D08614A1DCD}" srcOrd="0" destOrd="0" presId="urn:microsoft.com/office/officeart/2005/8/layout/default"/>
    <dgm:cxn modelId="{7E3C6578-0E41-4D4F-862F-4C006EF7526C}" srcId="{74B7A06F-83E6-4185-8974-075BED539EDF}" destId="{780458F8-159F-4DBB-9B82-B521D1A626A1}" srcOrd="2" destOrd="0" parTransId="{A83DF583-B3E9-4262-8A3E-29B1CF5C8A81}" sibTransId="{EF91BF56-8FA8-4922-9C92-AF1D575FF768}"/>
    <dgm:cxn modelId="{52A4FCAD-77B3-4B89-8D7C-FDD35A1E1534}" type="presOf" srcId="{9304EB20-97D2-4B6E-9AF7-9C4747B9DBB3}" destId="{48F1B74B-5455-4B17-A210-6361F6A29BFB}" srcOrd="0" destOrd="0" presId="urn:microsoft.com/office/officeart/2005/8/layout/default"/>
    <dgm:cxn modelId="{4AADDC0D-2F72-4A9D-92E1-C1C04B837413}" srcId="{74B7A06F-83E6-4185-8974-075BED539EDF}" destId="{30399687-60F7-4A87-8429-D4CC18E3F562}" srcOrd="1" destOrd="0" parTransId="{85645EC0-B0DD-4DDC-8D08-F0A5FBE7D4A4}" sibTransId="{A70CEBBE-9A66-4938-8E62-8EA0D7CC4033}"/>
    <dgm:cxn modelId="{75D5BD22-2A9D-4CF9-A214-85D445E80581}" type="presOf" srcId="{341209F1-BEB6-4551-8595-4C989BC36E33}" destId="{73011B59-53DE-4B59-A53A-DA2AE2B7BB61}" srcOrd="0" destOrd="0" presId="urn:microsoft.com/office/officeart/2005/8/layout/default"/>
    <dgm:cxn modelId="{04606101-F5A0-46EF-B70F-C857684B67A5}" srcId="{74B7A06F-83E6-4185-8974-075BED539EDF}" destId="{9304EB20-97D2-4B6E-9AF7-9C4747B9DBB3}" srcOrd="0" destOrd="0" parTransId="{81D99465-3226-409D-BB97-0F02810D9992}" sibTransId="{5022C84C-736F-4399-8530-BF7F55C42944}"/>
    <dgm:cxn modelId="{C56BA72F-2EF4-4A95-A429-FE285E87A654}" type="presParOf" srcId="{B224EC65-6AC4-48C4-86C2-5D08614A1DCD}" destId="{48F1B74B-5455-4B17-A210-6361F6A29BFB}" srcOrd="0" destOrd="0" presId="urn:microsoft.com/office/officeart/2005/8/layout/default"/>
    <dgm:cxn modelId="{20685A30-CA1C-4624-985D-1BF10E430E77}" type="presParOf" srcId="{B224EC65-6AC4-48C4-86C2-5D08614A1DCD}" destId="{D57CB9D8-FBED-4BC8-A04A-D23A5AC42A75}" srcOrd="1" destOrd="0" presId="urn:microsoft.com/office/officeart/2005/8/layout/default"/>
    <dgm:cxn modelId="{A1F8FF9E-A447-47C5-A009-30F46156D247}" type="presParOf" srcId="{B224EC65-6AC4-48C4-86C2-5D08614A1DCD}" destId="{B679D8AE-359C-48E4-BC4F-7B48AA66A752}" srcOrd="2" destOrd="0" presId="urn:microsoft.com/office/officeart/2005/8/layout/default"/>
    <dgm:cxn modelId="{D8B692A1-84C3-4273-9EE2-1D6152F2D13B}" type="presParOf" srcId="{B224EC65-6AC4-48C4-86C2-5D08614A1DCD}" destId="{15414F04-398F-4A34-B0E0-8EFC71006ED2}" srcOrd="3" destOrd="0" presId="urn:microsoft.com/office/officeart/2005/8/layout/default"/>
    <dgm:cxn modelId="{A07A17FE-4535-4748-88F1-546FFB333C0D}" type="presParOf" srcId="{B224EC65-6AC4-48C4-86C2-5D08614A1DCD}" destId="{07D1E4C2-43AF-47FE-ADCF-63368086C19D}" srcOrd="4" destOrd="0" presId="urn:microsoft.com/office/officeart/2005/8/layout/default"/>
    <dgm:cxn modelId="{296DC0C4-32A8-4EBA-9088-920C5A7972C3}" type="presParOf" srcId="{B224EC65-6AC4-48C4-86C2-5D08614A1DCD}" destId="{5B4655E3-E2A5-4464-B1AE-2A770C99A131}" srcOrd="5" destOrd="0" presId="urn:microsoft.com/office/officeart/2005/8/layout/default"/>
    <dgm:cxn modelId="{288D9FBE-0D65-443F-B322-A6672D241BB3}" type="presParOf" srcId="{B224EC65-6AC4-48C4-86C2-5D08614A1DCD}" destId="{73011B59-53DE-4B59-A53A-DA2AE2B7BB61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скругленным углом 13"/>
          <p:cNvSpPr/>
          <p:nvPr userDrawn="1"/>
        </p:nvSpPr>
        <p:spPr>
          <a:xfrm>
            <a:off x="392394" y="365125"/>
            <a:ext cx="11407211" cy="6206591"/>
          </a:xfrm>
          <a:prstGeom prst="round1Rect">
            <a:avLst/>
          </a:prstGeom>
          <a:solidFill>
            <a:schemeClr val="lt1">
              <a:alpha val="77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0841" y="536842"/>
            <a:ext cx="2732962" cy="24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6437" y="4395650"/>
            <a:ext cx="1832937" cy="18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390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51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48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44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63364" y="5727517"/>
            <a:ext cx="911888" cy="628833"/>
          </a:xfrm>
          <a:prstGeom prst="rect">
            <a:avLst/>
          </a:prstGeom>
        </p:spPr>
      </p:pic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45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392394" y="365125"/>
            <a:ext cx="11407211" cy="6206591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0429" y="429146"/>
            <a:ext cx="912975" cy="8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93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78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1379810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2394" y="365125"/>
            <a:ext cx="11407211" cy="620659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70586" y="5862546"/>
            <a:ext cx="911888" cy="628833"/>
          </a:xfrm>
          <a:prstGeom prst="rect">
            <a:avLst/>
          </a:prstGeom>
        </p:spPr>
      </p:pic>
      <p:pic>
        <p:nvPicPr>
          <p:cNvPr id="18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081" y="372657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82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72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61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18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26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одним вырезанным углом 8"/>
          <p:cNvSpPr/>
          <p:nvPr userDrawn="1"/>
        </p:nvSpPr>
        <p:spPr>
          <a:xfrm>
            <a:off x="392394" y="365125"/>
            <a:ext cx="11407211" cy="6206591"/>
          </a:xfrm>
          <a:prstGeom prst="snip1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53816"/>
              </a:solidFill>
            </a:endParaRPr>
          </a:p>
        </p:txBody>
      </p:sp>
      <p:pic>
        <p:nvPicPr>
          <p:cNvPr id="10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78" y="5460273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060D-2084-4F0F-BCF2-9D8D168619D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7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.n.smirnova00@mail.ru" TargetMode="External"/><Relationship Id="rId2" Type="http://schemas.openxmlformats.org/officeDocument/2006/relationships/hyperlink" Target="https://vk.com/kirzhach33molodej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1905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Постановление  администрации </a:t>
            </a:r>
            <a:r>
              <a:rPr lang="ru-RU" sz="2400" b="1" dirty="0" err="1" smtClean="0"/>
              <a:t>Киржачского</a:t>
            </a:r>
            <a:r>
              <a:rPr lang="ru-RU" sz="2400" b="1" dirty="0" smtClean="0"/>
              <a:t> района </a:t>
            </a:r>
            <a:br>
              <a:rPr lang="ru-RU" sz="2400" b="1" dirty="0" smtClean="0"/>
            </a:br>
            <a:r>
              <a:rPr lang="ru-RU" sz="2400" b="1" dirty="0" smtClean="0"/>
              <a:t> № 1783/1 от 24.12.2020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2114" y="2674574"/>
            <a:ext cx="9144000" cy="3073083"/>
          </a:xfrm>
        </p:spPr>
        <p:txBody>
          <a:bodyPr>
            <a:noAutofit/>
          </a:bodyPr>
          <a:lstStyle/>
          <a:p>
            <a:r>
              <a:rPr lang="ru-RU" sz="4600" dirty="0" smtClean="0">
                <a:solidFill>
                  <a:srgbClr val="E53816"/>
                </a:solidFill>
              </a:rPr>
              <a:t>Муниципальный волонтерский штаб </a:t>
            </a:r>
            <a:r>
              <a:rPr lang="ru-RU" sz="4600" dirty="0" err="1" smtClean="0">
                <a:solidFill>
                  <a:srgbClr val="E53816"/>
                </a:solidFill>
              </a:rPr>
              <a:t>Киржачского</a:t>
            </a:r>
            <a:r>
              <a:rPr lang="ru-RU" sz="4600" dirty="0" smtClean="0">
                <a:solidFill>
                  <a:srgbClr val="E53816"/>
                </a:solidFill>
              </a:rPr>
              <a:t> района Владимирской области</a:t>
            </a:r>
            <a:endParaRPr lang="ru-RU" sz="4600" dirty="0">
              <a:solidFill>
                <a:srgbClr val="E538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50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г. </a:t>
            </a:r>
            <a:r>
              <a:rPr lang="ru-RU" dirty="0" err="1" smtClean="0"/>
              <a:t>Киржач</a:t>
            </a:r>
            <a:r>
              <a:rPr lang="ru-RU" dirty="0" smtClean="0"/>
              <a:t>, ул.Серегина,д.7</a:t>
            </a:r>
          </a:p>
          <a:p>
            <a:r>
              <a:rPr lang="ru-RU" dirty="0" smtClean="0"/>
              <a:t>Контактный телефон 8-49-237-2 07 33</a:t>
            </a:r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vk.com/kirzhach33molodej</a:t>
            </a:r>
            <a:endParaRPr lang="ru-RU" dirty="0" smtClean="0"/>
          </a:p>
          <a:p>
            <a:r>
              <a:rPr lang="ru-RU" dirty="0" smtClean="0"/>
              <a:t>Адрес электронной почты: </a:t>
            </a:r>
            <a:r>
              <a:rPr lang="en-US" dirty="0" smtClean="0">
                <a:hlinkClick r:id="rId3"/>
              </a:rPr>
              <a:t>o.n.smirnova00@mail.ru</a:t>
            </a:r>
            <a:endParaRPr lang="en-US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kissclipart-unisex-adult-t-shirt-emoji-magnifying-glass-18519-6854e34a6e282e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7415" y="648927"/>
            <a:ext cx="2295218" cy="1836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YWHfpvwm-12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548" y="1708059"/>
            <a:ext cx="5801784" cy="4351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36377" y="2595282"/>
            <a:ext cx="46802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«Именно из тысяч,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миллионов искренних,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душевных  поступков  складывается доверие, уважение,  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взаимная поддержка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обществе в целом…»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В.В.Путин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16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Администрация </a:t>
            </a:r>
            <a:r>
              <a:rPr lang="ru-RU" dirty="0" err="1" smtClean="0"/>
              <a:t>Киржачского</a:t>
            </a:r>
            <a:r>
              <a:rPr lang="ru-RU" dirty="0" smtClean="0"/>
              <a:t> </a:t>
            </a:r>
            <a:r>
              <a:rPr lang="ru-RU" dirty="0" smtClean="0"/>
              <a:t>района Владимирской области</a:t>
            </a:r>
            <a:endParaRPr lang="ru-RU" dirty="0" smtClean="0"/>
          </a:p>
          <a:p>
            <a:r>
              <a:rPr lang="ru-RU" dirty="0" smtClean="0"/>
              <a:t>ГКУ </a:t>
            </a:r>
            <a:r>
              <a:rPr lang="ru-RU" dirty="0" smtClean="0"/>
              <a:t>СО ВО «Комплексный центр социального обслуживания населения»</a:t>
            </a:r>
          </a:p>
          <a:p>
            <a:r>
              <a:rPr lang="ru-RU" dirty="0" err="1" smtClean="0"/>
              <a:t>ОтдМВД</a:t>
            </a:r>
            <a:r>
              <a:rPr lang="ru-RU" dirty="0" smtClean="0"/>
              <a:t> России по </a:t>
            </a:r>
            <a:r>
              <a:rPr lang="ru-RU" dirty="0" err="1" smtClean="0"/>
              <a:t>Киржачскому</a:t>
            </a:r>
            <a:r>
              <a:rPr lang="ru-RU" dirty="0" smtClean="0"/>
              <a:t> району</a:t>
            </a:r>
          </a:p>
          <a:p>
            <a:r>
              <a:rPr lang="ru-RU" dirty="0" smtClean="0"/>
              <a:t>Отдел МЧС по </a:t>
            </a:r>
            <a:r>
              <a:rPr lang="ru-RU" dirty="0" err="1" smtClean="0"/>
              <a:t>Киржачскому</a:t>
            </a:r>
            <a:r>
              <a:rPr lang="ru-RU" dirty="0" smtClean="0"/>
              <a:t> и Александровскому районам</a:t>
            </a:r>
          </a:p>
          <a:p>
            <a:r>
              <a:rPr lang="ru-RU" dirty="0" smtClean="0"/>
              <a:t>МКУ «Управление по делам ГО и </a:t>
            </a:r>
            <a:r>
              <a:rPr lang="ru-RU" dirty="0" smtClean="0"/>
              <a:t>ЧС </a:t>
            </a:r>
            <a:r>
              <a:rPr lang="ru-RU" dirty="0" err="1" smtClean="0"/>
              <a:t>Киржачского</a:t>
            </a:r>
            <a:r>
              <a:rPr lang="ru-RU" dirty="0" smtClean="0"/>
              <a:t> района»</a:t>
            </a:r>
          </a:p>
          <a:p>
            <a:r>
              <a:rPr lang="ru-RU" dirty="0" smtClean="0"/>
              <a:t> образовательные организации </a:t>
            </a:r>
            <a:r>
              <a:rPr lang="ru-RU" dirty="0" err="1" smtClean="0"/>
              <a:t>Киржачского</a:t>
            </a:r>
            <a:r>
              <a:rPr lang="ru-RU" dirty="0" smtClean="0"/>
              <a:t> района</a:t>
            </a:r>
          </a:p>
          <a:p>
            <a:r>
              <a:rPr lang="ru-RU" dirty="0" smtClean="0"/>
              <a:t>Общественные объединения 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партнеры </a:t>
            </a:r>
            <a:endParaRPr lang="ru-RU" dirty="0"/>
          </a:p>
        </p:txBody>
      </p:sp>
      <p:pic>
        <p:nvPicPr>
          <p:cNvPr id="4099" name="Picture 3" descr="C:\Users\1\Desktop\placement-handshak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0656" y="5014451"/>
            <a:ext cx="2417526" cy="12418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38200" y="19040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добровольчества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30137" y="1397725"/>
            <a:ext cx="6453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Ищите нас  на 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Dobro.ru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231667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1614595659_53-p-smail-na-belom-fone-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7926" y="1147478"/>
            <a:ext cx="891137" cy="863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6674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Социальное </a:t>
            </a:r>
            <a:r>
              <a:rPr lang="ru-RU" dirty="0" err="1" smtClean="0"/>
              <a:t>волонтерство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 descr="C:\Users\1\Desktop\волонтеры культуры\ком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155" y="1254035"/>
            <a:ext cx="2612571" cy="2612571"/>
          </a:xfrm>
          <a:prstGeom prst="rect">
            <a:avLst/>
          </a:prstGeom>
          <a:noFill/>
        </p:spPr>
      </p:pic>
      <p:pic>
        <p:nvPicPr>
          <p:cNvPr id="9" name="Рисунок 8" descr="C:\Users\1\Desktop\uZOxjbbl0e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82" y="1397725"/>
            <a:ext cx="3134137" cy="23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волонтеры культуры\t4aWazmatT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4903" y="3571555"/>
            <a:ext cx="2429692" cy="268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3417" y="4846320"/>
            <a:ext cx="5606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социально-значимых мероприятиях  всероссийского значения  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267097"/>
            <a:ext cx="10515600" cy="4909866"/>
          </a:xfrm>
        </p:spPr>
        <p:txBody>
          <a:bodyPr/>
          <a:lstStyle/>
          <a:p>
            <a:pPr algn="ctr"/>
            <a:r>
              <a:rPr lang="ru-RU" dirty="0" smtClean="0"/>
              <a:t>Акция взаимопомощи </a:t>
            </a:r>
            <a:r>
              <a:rPr lang="en-US" dirty="0" smtClean="0"/>
              <a:t>#</a:t>
            </a:r>
            <a:r>
              <a:rPr lang="ru-RU" dirty="0" err="1" smtClean="0"/>
              <a:t>МыВместе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Социальное  добровольчество</a:t>
            </a:r>
            <a:endParaRPr lang="ru-RU" dirty="0"/>
          </a:p>
        </p:txBody>
      </p:sp>
      <p:pic>
        <p:nvPicPr>
          <p:cNvPr id="6" name="Рисунок 5" descr="C:\Users\1\Desktop\волонтеры культуры\быт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690" y="3814353"/>
            <a:ext cx="1920241" cy="27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волонтеры культуры\мв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211" y="3840480"/>
            <a:ext cx="1828800" cy="258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волонтеры культуры\kcjtGGBlnb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1286" y="1476387"/>
            <a:ext cx="2157038" cy="28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волонтеры культуры\мв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5393" y="1541417"/>
            <a:ext cx="1633789" cy="279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esktop\волонтеры культуры\соц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5064" y="3833098"/>
            <a:ext cx="2032500" cy="271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>
            <a:extLst>
              <a:ext uri="{FF2B5EF4-FFF2-40B4-BE49-F238E27FC236}">
                <a16:creationId xmlns="" xmlns:a16="http://schemas.microsoft.com/office/drawing/2014/main" id="{70160828-1129-0704-0706-313E59BC2D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4" y="1619796"/>
            <a:ext cx="3396341" cy="2547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Профилактическое добровольчество </a:t>
            </a:r>
            <a:endParaRPr lang="ru-RU" dirty="0"/>
          </a:p>
        </p:txBody>
      </p:sp>
      <p:pic>
        <p:nvPicPr>
          <p:cNvPr id="6" name="Рисунок 5" descr="C:\Users\1\Desktop\волонтеры культуры\zWRAog_02A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1963" y="1423852"/>
            <a:ext cx="3149214" cy="23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волонтеры культуры\полиц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805" y="1214846"/>
            <a:ext cx="3187337" cy="22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esktop\dgv_Vo1nFv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8067" y="3958046"/>
            <a:ext cx="2158087" cy="253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\Desktop\BZzR-k1mEJ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9418" y="3905795"/>
            <a:ext cx="2142308" cy="257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1\Desktop\волонтеры культуры\проф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2496" y="3569851"/>
            <a:ext cx="2217272" cy="295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C:\Users\1\Desktop\волонтеры культуры\iw7hyBmn_gU.jpg"/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269" y="1303110"/>
            <a:ext cx="2246811" cy="304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Патриотическое добровольчество </a:t>
            </a:r>
            <a:endParaRPr lang="ru-RU" dirty="0"/>
          </a:p>
        </p:txBody>
      </p:sp>
      <p:pic>
        <p:nvPicPr>
          <p:cNvPr id="4" name="Содержимое 3" descr="C:\Users\1\Desktop\волонтеры культуры\победдд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54" y="1214844"/>
            <a:ext cx="2090057" cy="31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волонтеры культуры\CIz_PZiXDU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3395" y="1201784"/>
            <a:ext cx="3997234" cy="270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волонтеры культуры\побед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137" y="1143000"/>
            <a:ext cx="3108960" cy="247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волонтеры культуры\поб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1235" y="4153988"/>
            <a:ext cx="3252651" cy="225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1\Desktop\волонтеры культуры\eFXrS3nRvC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3519" y="3461656"/>
            <a:ext cx="2326321" cy="29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Событийное   добровольчество</a:t>
            </a:r>
            <a:endParaRPr lang="ru-RU" dirty="0"/>
          </a:p>
        </p:txBody>
      </p:sp>
      <p:pic>
        <p:nvPicPr>
          <p:cNvPr id="5" name="Рисунок 2">
            <a:extLst>
              <a:ext uri="{FF2B5EF4-FFF2-40B4-BE49-F238E27FC236}">
                <a16:creationId xmlns="" xmlns:a16="http://schemas.microsoft.com/office/drawing/2014/main" id="{EAD03652-9A05-DF09-88D2-DC6559E2C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8" y="1221695"/>
            <a:ext cx="4813676" cy="3207864"/>
          </a:xfrm>
          <a:prstGeom prst="rect">
            <a:avLst/>
          </a:prstGeom>
        </p:spPr>
      </p:pic>
      <p:pic>
        <p:nvPicPr>
          <p:cNvPr id="7170" name="Picture 2" descr="C:\Users\1\Desktop\волонтеры культуры\спорттт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96" y="1368425"/>
            <a:ext cx="2579030" cy="3438706"/>
          </a:xfrm>
          <a:prstGeom prst="rect">
            <a:avLst/>
          </a:prstGeom>
          <a:noFill/>
        </p:spPr>
      </p:pic>
      <p:pic>
        <p:nvPicPr>
          <p:cNvPr id="8" name="Рисунок 7" descr="C:\Users\1\Desktop\s1tX7QJhTDo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1840" y="3735977"/>
            <a:ext cx="3644537" cy="267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132</Words>
  <Application>Microsoft Office PowerPoint</Application>
  <PresentationFormat>Произвольный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Постановление  администрации Киржачского района   № 1783/1 от 24.12.2020</vt:lpstr>
      <vt:lpstr>Слайд 2</vt:lpstr>
      <vt:lpstr>Наши партнеры </vt:lpstr>
      <vt:lpstr>Направления добровольчества </vt:lpstr>
      <vt:lpstr>Социальное волонтерство </vt:lpstr>
      <vt:lpstr>Социальное  добровольчество</vt:lpstr>
      <vt:lpstr>Профилактическое добровольчество </vt:lpstr>
      <vt:lpstr>Патриотическое добровольчество </vt:lpstr>
      <vt:lpstr>Событийное   добровольчество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Доброта, милосердие</dc:subject>
  <dc:creator>Vikusik46</dc:creator>
  <cp:keywords>Доброта;милосердие;добро</cp:keywords>
  <cp:lastModifiedBy>User</cp:lastModifiedBy>
  <cp:revision>140</cp:revision>
  <dcterms:created xsi:type="dcterms:W3CDTF">2016-08-19T10:06:37Z</dcterms:created>
  <dcterms:modified xsi:type="dcterms:W3CDTF">2022-10-13T06:04:39Z</dcterms:modified>
</cp:coreProperties>
</file>