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9"/>
  </p:notesMasterIdLst>
  <p:sldIdLst>
    <p:sldId id="305" r:id="rId2"/>
    <p:sldId id="307" r:id="rId3"/>
    <p:sldId id="346" r:id="rId4"/>
    <p:sldId id="438" r:id="rId5"/>
    <p:sldId id="437" r:id="rId6"/>
    <p:sldId id="440" r:id="rId7"/>
    <p:sldId id="445" r:id="rId8"/>
    <p:sldId id="458" r:id="rId9"/>
    <p:sldId id="459" r:id="rId10"/>
    <p:sldId id="462" r:id="rId11"/>
    <p:sldId id="464" r:id="rId12"/>
    <p:sldId id="465" r:id="rId13"/>
    <p:sldId id="468" r:id="rId14"/>
    <p:sldId id="469" r:id="rId15"/>
    <p:sldId id="470" r:id="rId16"/>
    <p:sldId id="336" r:id="rId17"/>
    <p:sldId id="33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0" autoAdjust="0"/>
    <p:restoredTop sz="97143" autoAdjust="0"/>
  </p:normalViewPr>
  <p:slideViewPr>
    <p:cSldViewPr>
      <p:cViewPr>
        <p:scale>
          <a:sx n="75" d="100"/>
          <a:sy n="75" d="100"/>
        </p:scale>
        <p:origin x="-117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A0BF0-EE18-45C6-8485-7C7494498B00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3695-1D11-4414-B1B9-EE2195B14D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5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7AE8C7-2F12-4E85-B3E9-585A5967E226}" type="datetimeFigureOut">
              <a:rPr lang="ru-RU" smtClean="0"/>
              <a:pPr/>
              <a:t>29.06.2021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256"/>
            <a:ext cx="9144000" cy="2214578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ВОЛОНТЕРСКИЙ</a:t>
            </a:r>
            <a:br>
              <a:rPr lang="ru-RU" sz="5400" b="1" dirty="0" smtClean="0"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ЦЕНТР </a:t>
            </a:r>
            <a:br>
              <a:rPr lang="ru-RU" sz="5400" b="1" dirty="0" smtClean="0"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400" b="1" dirty="0" smtClean="0"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БГУОР </a:t>
            </a:r>
            <a:br>
              <a:rPr lang="ru-RU" sz="5400" b="1" dirty="0" smtClean="0"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400" b="1" dirty="0" smtClean="0"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Picture 2" descr="E:\ВОЛОНТЕРСКИЙ ЦЕНТР\СИМВОЛИКА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22839"/>
            <a:ext cx="2411760" cy="23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Колесникова\Рабочий стол\наши дела\Лого_2017 новый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2839"/>
            <a:ext cx="2450305" cy="22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G:\DSC05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000" cy="5751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sun9-74.userapi.com/impg/6_YdIwXGAzmclBxEpFw8W-pwuGUoyMWfKdfJSQ/y3okK2Xg_TA.jpg?size=1280x960&amp;quality=96&amp;sign=4c26677071cbb573e69a1b51dcbf243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G:\DSC05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71400"/>
            <a:ext cx="5832648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4" name="Picture 4" descr="https://sun9-10.userapi.com/impg/lg0rZrortxG8RQVq5VLDOg36VdmYvzAcMIvBkQ/hctPj_Dt1sQ.jpg?size=1280x960&amp;quality=96&amp;sign=04dcbe12dbcca2b4efac627fc4c23c1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000" cy="6210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фото 2021\Дети Гармония 2021\DSC09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фото 2021\Дети Гармония 2021\DSC09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0648"/>
            <a:ext cx="9143999" cy="6086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992888" cy="49685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Подводя итоги  хочется надеется, что  активное участие студенческой молодёжи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спортивно-массовых мероприятиях,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различных проектах пропаганды здорового образа жизни, работа с людьми с ограниченными возможностями здоровья, детьми - будут способствовать накоплению опыта профессиональной педагогической и волонтёрской деятельности  нашего центра.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24" y="0"/>
            <a:ext cx="7452320" cy="2814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/>
          </a:p>
          <a:p>
            <a:pPr marL="0" indent="0" algn="ctr">
              <a:buNone/>
            </a:pPr>
            <a:endParaRPr lang="ru-RU" sz="4400" dirty="0"/>
          </a:p>
          <a:p>
            <a:pPr marL="0" indent="0"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Documents and Settings\Колесникова\Рабочий стол\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714620"/>
            <a:ext cx="2610000" cy="39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96744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олонтерская деятельность выступает сегодня:</a:t>
            </a:r>
          </a:p>
          <a:p>
            <a:pPr marL="18288" indent="0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- как один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современных перспективных факторов, обусловливающих формирование социальных качеств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личности;</a:t>
            </a:r>
          </a:p>
          <a:p>
            <a:pPr marL="18288" indent="0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является одним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приоритетных направлений молодежной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политики;</a:t>
            </a:r>
          </a:p>
          <a:p>
            <a:pPr marL="18288" indent="0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является способом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получения новых знаний, развития навыков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общественной, волонтерской деятельности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формирования нравственных ценностей, активной гражданской позиции. </a:t>
            </a:r>
          </a:p>
        </p:txBody>
      </p:sp>
    </p:spTree>
    <p:extLst>
      <p:ext uri="{BB962C8B-B14F-4D97-AF65-F5344CB8AC3E}">
        <p14:creationId xmlns:p14="http://schemas.microsoft.com/office/powerpoint/2010/main" val="24357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87024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400" dirty="0" smtClean="0">
                <a:latin typeface="Arial" pitchFamily="34" charset="0"/>
                <a:cs typeface="Arial" pitchFamily="34" charset="0"/>
              </a:rPr>
              <a:t>Одним из основных направлений работы волонтерского центра ФГБУ ПОО «БГУОР» </a:t>
            </a:r>
          </a:p>
          <a:p>
            <a:pPr lvl="1"/>
            <a:r>
              <a:rPr lang="ru-RU" sz="2400" dirty="0" smtClean="0">
                <a:latin typeface="Arial" pitchFamily="34" charset="0"/>
                <a:cs typeface="Arial" pitchFamily="34" charset="0"/>
              </a:rPr>
              <a:t>является:</a:t>
            </a:r>
          </a:p>
          <a:p>
            <a:pPr lvl="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Социальное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волонтёрство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– подготовка, организация и проведение спортивно-массовых мероприятий, праздников для воспитанников  детских социальных центров и дошкольных учреждений, центров реабилитации инвалидов и лиц с ОВЗ в рамках профессиональной педагогической деятельности и воспитания молодежи.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ВСЕ ГОДА ФОТО\ФОТО  2018 год\королевство 2018 дети\101MSDCF\DSC0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10369152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2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DSC02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332656"/>
            <a:ext cx="903649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05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s://sun9-33.userapi.com/impg/0DA0rCdF_Kozu5EC1bvazLGOwVIla75VSnSUtA/O1UGGHaVre0.jpg?size=1280x960&amp;quality=96&amp;sign=f60edd499ce683c662d1f31d3b411ab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80000" cy="6210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s://sun9-64.userapi.com/impg/cZ9Dqtw51burxQncEjLlkXSaMIuktXClwsa0Vg/-f_gzOwkrUw.jpg?size=1280x852&amp;quality=96&amp;sign=2eb989cc9637b6096d9167e49e0db2a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280000" cy="5511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2997</TotalTime>
  <Words>117</Words>
  <Application>Microsoft Office PowerPoint</Application>
  <PresentationFormat>Экран (4:3)</PresentationFormat>
  <Paragraphs>13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Базовая</vt:lpstr>
      <vt:lpstr>ВОЛОНТЕРСКИЙ ЦЕНТР   БГУОР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Подводя итоги  хочется надеется, что  активное участие студенческой молодёжи  в спортивно-массовых мероприятиях,  в различных проектах пропаганды здорового образа жизни, работа с людьми с ограниченными возможностями здоровья, детьми - будут способствовать накоплению опыта профессиональной педагогической и волонтёрской деятельности  нашего центра. </vt:lpstr>
      <vt:lpstr>Презентация PowerPoint</vt:lpstr>
    </vt:vector>
  </TitlesOfParts>
  <Company>BKFK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Kolesnikova</dc:creator>
  <cp:lastModifiedBy>Екатерина</cp:lastModifiedBy>
  <cp:revision>207</cp:revision>
  <dcterms:created xsi:type="dcterms:W3CDTF">2011-02-01T13:43:51Z</dcterms:created>
  <dcterms:modified xsi:type="dcterms:W3CDTF">2021-06-29T14:31:00Z</dcterms:modified>
</cp:coreProperties>
</file>