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5" r:id="rId8"/>
    <p:sldId id="261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5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6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9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7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5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1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1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44D221-6672-4E2C-92D4-4D44857CF48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2C3B92A-CA4E-43EF-9234-09CC36F5F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828715"/>
            <a:ext cx="8991600" cy="1645920"/>
          </a:xfrm>
        </p:spPr>
        <p:txBody>
          <a:bodyPr/>
          <a:lstStyle/>
          <a:p>
            <a:r>
              <a:rPr lang="ru-RU" dirty="0" smtClean="0"/>
              <a:t>Волонтерский отряд </a:t>
            </a:r>
            <a:br>
              <a:rPr lang="ru-RU" dirty="0" smtClean="0"/>
            </a:br>
            <a:r>
              <a:rPr lang="ru-RU" dirty="0" smtClean="0"/>
              <a:t>«С природой!»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6" t="25361" r="35909" b="24505"/>
          <a:stretch/>
        </p:blipFill>
        <p:spPr>
          <a:xfrm>
            <a:off x="5016138" y="78377"/>
            <a:ext cx="2238532" cy="2087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700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49" y="606616"/>
            <a:ext cx="4494998" cy="1134640"/>
          </a:xfrm>
        </p:spPr>
        <p:txBody>
          <a:bodyPr/>
          <a:lstStyle/>
          <a:p>
            <a:r>
              <a:rPr lang="ru-RU" b="1" dirty="0" smtClean="0"/>
              <a:t>Экологические маски для волос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695" y="1964958"/>
            <a:ext cx="4492752" cy="2194037"/>
          </a:xfrm>
        </p:spPr>
        <p:txBody>
          <a:bodyPr>
            <a:noAutofit/>
          </a:bodyPr>
          <a:lstStyle/>
          <a:p>
            <a:r>
              <a:rPr lang="ru-RU" sz="2800" dirty="0"/>
              <a:t>Наши волонтеры </a:t>
            </a:r>
            <a:r>
              <a:rPr lang="ru-RU" sz="2800" dirty="0" smtClean="0"/>
              <a:t>провели </a:t>
            </a:r>
            <a:r>
              <a:rPr lang="ru-RU" sz="2800" dirty="0"/>
              <a:t>акцию изготовления </a:t>
            </a:r>
            <a:r>
              <a:rPr lang="ru-RU" sz="2800" dirty="0" err="1"/>
              <a:t>экологичных</a:t>
            </a:r>
            <a:r>
              <a:rPr lang="ru-RU" sz="2800" dirty="0"/>
              <a:t> масок для волос своими руками. </a:t>
            </a:r>
            <a:r>
              <a:rPr lang="ru-RU" sz="2800" dirty="0" smtClean="0"/>
              <a:t>Было </a:t>
            </a:r>
            <a:r>
              <a:rPr lang="ru-RU" sz="2800" dirty="0"/>
              <a:t>опубликовано видео, в котором подробно </a:t>
            </a:r>
            <a:r>
              <a:rPr lang="ru-RU" sz="2800" dirty="0" smtClean="0"/>
              <a:t>был показан </a:t>
            </a:r>
            <a:r>
              <a:rPr lang="ru-RU" sz="2800" dirty="0"/>
              <a:t>процесс изготовления. Все ингредиенты экологически чистые и </a:t>
            </a:r>
            <a:r>
              <a:rPr lang="ru-RU" sz="2800" dirty="0" err="1" smtClean="0"/>
              <a:t>гипоаллергенные</a:t>
            </a:r>
            <a:endParaRPr lang="ru-RU" sz="2800" dirty="0"/>
          </a:p>
        </p:txBody>
      </p:sp>
      <p:pic>
        <p:nvPicPr>
          <p:cNvPr id="6148" name="Picture 4" descr="https://sun9-86.userapi.com/impg/IYiFuxnY34m4A28yGI2siY72_H52incArngNhQ/Arzzq_hixo0.jpg?size=1080x600&amp;quality=95&amp;sign=7a37a37bde7d6cb2013780736400b80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47" y="180922"/>
            <a:ext cx="5617201" cy="31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2.userapi.com/impg/WmWgN-GCo0kQ11A-zikpt_30BkkGbJoND_5JgQ/O33-3mwxG3c.jpg?size=1080x597&amp;quality=95&amp;sign=56efe7f79ac79ae0efdbf7386b1bd26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47" y="3396344"/>
            <a:ext cx="5617201" cy="31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5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61853"/>
            <a:ext cx="8991600" cy="1645920"/>
          </a:xfrm>
        </p:spPr>
        <p:txBody>
          <a:bodyPr/>
          <a:lstStyle/>
          <a:p>
            <a:r>
              <a:rPr lang="ru-RU" b="1" dirty="0" err="1" smtClean="0"/>
              <a:t>Бумбатл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857" y="2114441"/>
            <a:ext cx="6801612" cy="1239894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Бумбатл</a:t>
            </a:r>
            <a:r>
              <a:rPr lang="ru-RU" sz="3200" dirty="0" smtClean="0"/>
              <a:t> – массовая акция по сбору макулатуры, целью мероприятия был сбор 50 тонн макулатуры. Наши волонтеры подошли к этому мероприятию ответственно – просветительные акции проводились не только у студентов нашего вуза, но и других вузов города Читы</a:t>
            </a:r>
            <a:endParaRPr lang="ru-RU" sz="3200" dirty="0"/>
          </a:p>
        </p:txBody>
      </p:sp>
      <p:pic>
        <p:nvPicPr>
          <p:cNvPr id="7170" name="Picture 2" descr="https://sun9-42.userapi.com/impg/bAvTF0sn4zLbkty_V0zcQCfdwrkTJAaWNwqOWA/fAvkIJbgrvo.jpg?size=1528x2160&amp;quality=96&amp;sign=2f2800584b50085439daf02656bab8d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58" y="2047110"/>
            <a:ext cx="3343760" cy="47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939027" y="16097150"/>
            <a:ext cx="262632" cy="1753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https://sun9-79.userapi.com/impg/ub4fTviqk4OZPFOWw1onPU-hBcBLY582NJbJGg/x6uUavOZqVg.jpg?size=1440x1920&amp;quality=95&amp;sign=f315f0871db7a99c4acecfd67dd0fe8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1"/>
          <a:stretch/>
        </p:blipFill>
        <p:spPr bwMode="auto">
          <a:xfrm>
            <a:off x="301930" y="555812"/>
            <a:ext cx="5653513" cy="5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0.userapi.com/impg/YX8spz8BgSb1I1Le6jtB6LsIM-s0tU14fkEgnQ/yjXvCOvJi4Q.jpg?size=2560x1920&amp;quality=95&amp;sign=e68c5cd07afc2bf16f61323754b093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46" y="1362635"/>
            <a:ext cx="5964522" cy="44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8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702" y="436024"/>
            <a:ext cx="8991600" cy="1645920"/>
          </a:xfrm>
        </p:spPr>
        <p:txBody>
          <a:bodyPr>
            <a:normAutofit/>
          </a:bodyPr>
          <a:lstStyle/>
          <a:p>
            <a:r>
              <a:rPr lang="ru-RU" b="1" dirty="0"/>
              <a:t>Эко неделя "Сортировка отходов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248" y="2700252"/>
            <a:ext cx="9296509" cy="1239894"/>
          </a:xfrm>
        </p:spPr>
        <p:txBody>
          <a:bodyPr>
            <a:noAutofit/>
          </a:bodyPr>
          <a:lstStyle/>
          <a:p>
            <a:r>
              <a:rPr lang="ru-RU" sz="2800" dirty="0"/>
              <a:t>Многие люди не знают как правильно сортировать сырье. Поэтому </a:t>
            </a:r>
            <a:r>
              <a:rPr lang="ru-RU" sz="2800" dirty="0" smtClean="0"/>
              <a:t>наши волонтеры обучили </a:t>
            </a:r>
            <a:r>
              <a:rPr lang="ru-RU" sz="2800" dirty="0"/>
              <a:t>как же правильно сортировать отходы. Что можно сдавать и нельзя на переработку и как это правильно обрабатывать</a:t>
            </a:r>
            <a:r>
              <a:rPr lang="ru-RU" sz="2800" dirty="0" smtClean="0"/>
              <a:t>. Мероприятие было проведено в виде </a:t>
            </a:r>
            <a:r>
              <a:rPr lang="ru-RU" sz="2800" dirty="0" err="1" smtClean="0"/>
              <a:t>интерактива</a:t>
            </a:r>
            <a:r>
              <a:rPr lang="ru-RU" sz="2800" dirty="0" smtClean="0"/>
              <a:t>, где сперва было рассказано о раздельном сборе, а после студенты сами могли рассортировать мусор по классам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642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72358" y="13193159"/>
            <a:ext cx="734966" cy="24250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https://storage.yandexcloud.net/dobro-static/prod/images/752fe404-eb6a-8d7b-e599-b2a4cc0fed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" y="1325778"/>
            <a:ext cx="5858271" cy="43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orage.yandexcloud.net/dobro-static/prod/images/fb894a9b-10f2-9070-7914-6075f11e3f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71" y="1325778"/>
            <a:ext cx="5858272" cy="43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9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441403"/>
            <a:ext cx="8991600" cy="1645920"/>
          </a:xfrm>
        </p:spPr>
        <p:txBody>
          <a:bodyPr/>
          <a:lstStyle/>
          <a:p>
            <a:r>
              <a:rPr lang="ru-RU" b="1" dirty="0" smtClean="0"/>
              <a:t>Говорим с природой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3146" y="2550638"/>
            <a:ext cx="7730759" cy="12398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Мероприятие  в стиле «Своей игры» только с вопросами на тему экологии – студенты отвечали на вопросы различной тематики искусство и природа, музыка и природа, природа в литературных произведениях и живописи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819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371" y="235727"/>
            <a:ext cx="8991600" cy="1087976"/>
          </a:xfrm>
        </p:spPr>
        <p:txBody>
          <a:bodyPr/>
          <a:lstStyle/>
          <a:p>
            <a:r>
              <a:rPr lang="ru-RU" b="1" dirty="0" smtClean="0"/>
              <a:t>Экологические </a:t>
            </a:r>
            <a:r>
              <a:rPr lang="ru-RU" b="1" dirty="0" err="1" smtClean="0"/>
              <a:t>мемы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58.userapi.com/impg/zCS4vp5de6CjaIMA4k7dczdy0esUZZ2Eh0hJxg/tcvVhMof8Uk.jpg?size=1080x1080&amp;quality=96&amp;sign=9b50a1a1081fd98465575adb0f71d42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5" y="1447255"/>
            <a:ext cx="5252448" cy="52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19.userapi.com/impg/e1mamQekrpFg8uzGFsVbA6q-nNslw6qgkIiJiQ/bDkbSM0cXw4.jpg?size=724x1080&amp;quality=96&amp;sign=7db9abaa1ddd9b0bbd145e199502895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1389652"/>
            <a:ext cx="3559701" cy="53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7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84" y="2046515"/>
            <a:ext cx="8915836" cy="2954600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Волонтерский отряд «С природой!» за короткий период своего существования провел множество акций и мероприятий и активно прививает студентам нашей академии экологический образ жизни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0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434" y="2610612"/>
            <a:ext cx="7729728" cy="11887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3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834" y="964692"/>
            <a:ext cx="9501052" cy="4974554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Волонтерский отряд «С природой!» – первый и единственный экологический волонтерский отряд читинской государственной медицинской академии. Наш отряд проводит огромное множество мероприятий, в том числе и просветительные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7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3412" y="148641"/>
            <a:ext cx="8991600" cy="1270856"/>
          </a:xfrm>
        </p:spPr>
        <p:txBody>
          <a:bodyPr/>
          <a:lstStyle/>
          <a:p>
            <a:r>
              <a:rPr lang="ru-RU" b="1" dirty="0" smtClean="0"/>
              <a:t>Социальные сети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2188" y="1609345"/>
            <a:ext cx="5743411" cy="12398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Много различных акций и интересных просветительных постов выкладываются в социальных сетях. Активно ведется </a:t>
            </a:r>
            <a:r>
              <a:rPr lang="ru-RU" sz="3200" dirty="0" err="1" smtClean="0"/>
              <a:t>инстаграм</a:t>
            </a:r>
            <a:r>
              <a:rPr lang="ru-RU" sz="3200" dirty="0"/>
              <a:t>-</a:t>
            </a:r>
            <a:r>
              <a:rPr lang="ru-RU" sz="3200" dirty="0" smtClean="0"/>
              <a:t>страничка, на которой выкладываются актуальные посты – например, экологическая упаковка подарка к праздникам</a:t>
            </a:r>
            <a:endParaRPr lang="ru-RU" sz="3200" dirty="0"/>
          </a:p>
        </p:txBody>
      </p:sp>
      <p:pic>
        <p:nvPicPr>
          <p:cNvPr id="1026" name="Picture 2" descr="https://sun9-73.userapi.com/impg/w2FqGwG49qCoiXjQai-dDkxHqZwe1pktx7LjlA/bsBdQNl6gYU.jpg?size=558x1080&amp;quality=95&amp;sign=a43e8c089c46260c58f1cbd3d9e1d75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0" y="1487717"/>
            <a:ext cx="2738737" cy="53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6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497" y="540527"/>
            <a:ext cx="8991600" cy="1645920"/>
          </a:xfrm>
        </p:spPr>
        <p:txBody>
          <a:bodyPr/>
          <a:lstStyle/>
          <a:p>
            <a:r>
              <a:rPr lang="ru-RU" b="1" dirty="0" smtClean="0"/>
              <a:t>Сдай макулатуру –</a:t>
            </a:r>
            <a:br>
              <a:rPr lang="ru-RU" b="1" dirty="0" smtClean="0"/>
            </a:br>
            <a:r>
              <a:rPr lang="ru-RU" b="1" dirty="0" smtClean="0"/>
              <a:t> спаси дерево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508" y="2785001"/>
            <a:ext cx="6527183" cy="12398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Регулярный сбор макулатуры, в ходе которого конечно же рассказывается о том, что относится к макулатуре, что можно сдавать, а что нельзя</a:t>
            </a:r>
            <a:endParaRPr lang="ru-RU" sz="3200" dirty="0"/>
          </a:p>
        </p:txBody>
      </p:sp>
      <p:pic>
        <p:nvPicPr>
          <p:cNvPr id="2050" name="Picture 2" descr="https://sun9-1.userapi.com/impg/IUsCWuMal2QLxSuCnId-ff2a7neuuF43GokRlg/kDUc5F-2yI0.jpg?size=1080x1080&amp;quality=96&amp;sign=ed07f87ba62efae939568224d2d6860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10" y="2337072"/>
            <a:ext cx="4372882" cy="43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0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206" y="488274"/>
            <a:ext cx="8991600" cy="1645920"/>
          </a:xfrm>
        </p:spPr>
        <p:txBody>
          <a:bodyPr/>
          <a:lstStyle/>
          <a:p>
            <a:r>
              <a:rPr lang="ru-RU" b="1" dirty="0" smtClean="0"/>
              <a:t>Углеродный след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6359" y="2523744"/>
            <a:ext cx="9923526" cy="12398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Углеродным следом называют совокупность всех выбросов парниковых газов, сопровождающихся деятельностью человека</a:t>
            </a:r>
          </a:p>
          <a:p>
            <a:r>
              <a:rPr lang="ru-RU" sz="3200" dirty="0" smtClean="0"/>
              <a:t>Наш волонтерский отряд на основании этого запустил </a:t>
            </a:r>
            <a:r>
              <a:rPr lang="ru-RU" sz="3200" dirty="0" err="1" smtClean="0"/>
              <a:t>фотоакцию</a:t>
            </a:r>
            <a:r>
              <a:rPr lang="ru-RU" sz="3200" dirty="0" smtClean="0"/>
              <a:t>, где мог принять участие каждый и наглядно продемонстрировать, какой же углеродный след мы, </a:t>
            </a:r>
            <a:r>
              <a:rPr lang="ru-RU" sz="3200" dirty="0" err="1" smtClean="0"/>
              <a:t>незамечая</a:t>
            </a:r>
            <a:r>
              <a:rPr lang="ru-RU" sz="3200" dirty="0" smtClean="0"/>
              <a:t>, оставляем за собой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798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49.userapi.com/impg/c855124/v855124194/1f8956/ASkxZtxxfuc.jpg?size=1440x1920&amp;quality=96&amp;sign=3826393713eff9a5e3fceaad9c83cd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2" y="131119"/>
            <a:ext cx="4963902" cy="66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6.userapi.com/impg/gzepL3s34PM8cmgHGOPC84URBu-VDu-d4sm_eg/4j5-Q-rY1nI.jpg?size=1920x1440&amp;quality=96&amp;sign=b830926688350c7217bff9d3642f36d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03" y="1146709"/>
            <a:ext cx="6386974" cy="47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53" y="477763"/>
            <a:ext cx="4486656" cy="1141497"/>
          </a:xfrm>
        </p:spPr>
        <p:txBody>
          <a:bodyPr/>
          <a:lstStyle/>
          <a:p>
            <a:r>
              <a:rPr lang="ru-RU" b="1" dirty="0" err="1" smtClean="0"/>
              <a:t>Видеоурок</a:t>
            </a:r>
            <a:r>
              <a:rPr lang="ru-RU" b="1" dirty="0" smtClean="0"/>
              <a:t> по углеродному следу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528" y="1869166"/>
            <a:ext cx="5352506" cy="21940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связи с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инфекцией и </a:t>
            </a:r>
            <a:r>
              <a:rPr lang="ru-RU" sz="3200" dirty="0" err="1" smtClean="0"/>
              <a:t>ковидными</a:t>
            </a:r>
            <a:r>
              <a:rPr lang="ru-RU" sz="3200" dirty="0" smtClean="0"/>
              <a:t> ограничениями были запрещены массовые мероприятия, но наш отряд нашел выход из ситуации – были проведены </a:t>
            </a:r>
            <a:r>
              <a:rPr lang="ru-RU" sz="3200" dirty="0" err="1" smtClean="0"/>
              <a:t>видеоуроки</a:t>
            </a:r>
            <a:r>
              <a:rPr lang="ru-RU" sz="3200" dirty="0" smtClean="0"/>
              <a:t> по углеродному следу – что это такое и его влияние</a:t>
            </a:r>
            <a:endParaRPr lang="ru-RU" sz="3200" dirty="0"/>
          </a:p>
        </p:txBody>
      </p:sp>
      <p:pic>
        <p:nvPicPr>
          <p:cNvPr id="4100" name="Picture 4" descr="https://sun9-54.userapi.com/impg/BbmcGLS7QUdZJe-Dli1qT7Ol-nUa66b907CmnQ/kx81kT_0GUQ.jpg?size=1600x1200&amp;quality=95&amp;sign=d196d157a4a72d34c5c7c53648d2723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50" y="1375954"/>
            <a:ext cx="5749426" cy="4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4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29" y="375064"/>
            <a:ext cx="8991600" cy="1645920"/>
          </a:xfrm>
        </p:spPr>
        <p:txBody>
          <a:bodyPr/>
          <a:lstStyle/>
          <a:p>
            <a:r>
              <a:rPr lang="ru-RU" b="1" dirty="0" smtClean="0"/>
              <a:t>Мастер-класс по раздельному сбору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0829" y="2636954"/>
            <a:ext cx="8817537" cy="12398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Провели мастер-класс </a:t>
            </a:r>
            <a:r>
              <a:rPr lang="ru-RU" sz="3200" dirty="0"/>
              <a:t>от координатора нашего отряда </a:t>
            </a:r>
            <a:r>
              <a:rPr lang="ru-RU" sz="3200" dirty="0" err="1"/>
              <a:t>Цындымы</a:t>
            </a:r>
            <a:r>
              <a:rPr lang="ru-RU" sz="3200" dirty="0"/>
              <a:t> </a:t>
            </a:r>
            <a:r>
              <a:rPr lang="ru-RU" sz="3200" dirty="0" err="1"/>
              <a:t>Баясхалановой</a:t>
            </a:r>
            <a:r>
              <a:rPr lang="ru-RU" sz="3200" dirty="0"/>
              <a:t>, где студентам, преподавателям и работникам нашего вуза </a:t>
            </a:r>
            <a:r>
              <a:rPr lang="ru-RU" sz="3200" dirty="0" smtClean="0"/>
              <a:t>было </a:t>
            </a:r>
            <a:r>
              <a:rPr lang="ru-RU" sz="3200" dirty="0"/>
              <a:t>рассказано и наглядно продемонстрировано всё о раздельном сборе мусора!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91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torage.yandexcloud.net/dobro-static/prod/images/d645bb76-8648-a00d-d37b-5c8312941f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7" y="1483305"/>
            <a:ext cx="5951188" cy="39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orage.yandexcloud.net/dobro-static/prod/images/3788db17-37ae-9cd9-c2d1-0dd9162287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34" y="1483305"/>
            <a:ext cx="5951189" cy="39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3839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35</TotalTime>
  <Words>409</Words>
  <Application>Microsoft Office PowerPoint</Application>
  <PresentationFormat>Широкоэкранный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Corbel</vt:lpstr>
      <vt:lpstr>Gill Sans MT</vt:lpstr>
      <vt:lpstr>Parcel</vt:lpstr>
      <vt:lpstr>Волонтерский отряд  «С природой!»</vt:lpstr>
      <vt:lpstr>Волонтерский отряд «С природой!» – первый и единственный экологический волонтерский отряд читинской государственной медицинской академии. Наш отряд проводит огромное множество мероприятий, в том числе и просветительные</vt:lpstr>
      <vt:lpstr>Социальные сети</vt:lpstr>
      <vt:lpstr>Сдай макулатуру –  спаси дерево</vt:lpstr>
      <vt:lpstr>Углеродный след</vt:lpstr>
      <vt:lpstr>Презентация PowerPoint</vt:lpstr>
      <vt:lpstr>Видеоурок по углеродному следу</vt:lpstr>
      <vt:lpstr>Мастер-класс по раздельному сбору</vt:lpstr>
      <vt:lpstr>Презентация PowerPoint</vt:lpstr>
      <vt:lpstr>Экологические маски для волос</vt:lpstr>
      <vt:lpstr>Бумбатл</vt:lpstr>
      <vt:lpstr>Презентация PowerPoint</vt:lpstr>
      <vt:lpstr>Эко неделя "Сортировка отходов"</vt:lpstr>
      <vt:lpstr>Презентация PowerPoint</vt:lpstr>
      <vt:lpstr>Говорим с природой</vt:lpstr>
      <vt:lpstr>Экологические мемы</vt:lpstr>
      <vt:lpstr>Волонтерский отряд «С природой!» за короткий период своего существования провел множество акций и мероприятий и активно прививает студентам нашей академии экологический образ жизни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 «С природой!»</dc:title>
  <dc:creator>ASUS</dc:creator>
  <cp:lastModifiedBy>ASUS</cp:lastModifiedBy>
  <cp:revision>5</cp:revision>
  <dcterms:created xsi:type="dcterms:W3CDTF">2022-02-19T16:23:42Z</dcterms:created>
  <dcterms:modified xsi:type="dcterms:W3CDTF">2022-02-19T16:59:33Z</dcterms:modified>
</cp:coreProperties>
</file>